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75" r:id="rId6"/>
    <p:sldId id="274" r:id="rId7"/>
    <p:sldId id="260" r:id="rId8"/>
    <p:sldId id="261" r:id="rId9"/>
    <p:sldId id="263" r:id="rId10"/>
    <p:sldId id="277" r:id="rId11"/>
    <p:sldId id="278" r:id="rId12"/>
    <p:sldId id="262" r:id="rId13"/>
    <p:sldId id="279" r:id="rId14"/>
    <p:sldId id="280" r:id="rId15"/>
    <p:sldId id="281" r:id="rId16"/>
    <p:sldId id="282" r:id="rId17"/>
    <p:sldId id="289" r:id="rId18"/>
    <p:sldId id="283" r:id="rId19"/>
    <p:sldId id="285" r:id="rId20"/>
    <p:sldId id="286" r:id="rId21"/>
    <p:sldId id="287" r:id="rId22"/>
    <p:sldId id="288" r:id="rId23"/>
    <p:sldId id="284" r:id="rId24"/>
  </p:sldIdLst>
  <p:sldSz cx="18288000" cy="10287000"/>
  <p:notesSz cx="6858000" cy="9144000"/>
  <p:embeddedFontLst>
    <p:embeddedFont>
      <p:font typeface="Montserrat Classic" panose="020B0604020202020204" charset="0"/>
      <p:regular r:id="rId27"/>
    </p:embeddedFont>
    <p:embeddedFont>
      <p:font typeface="Segoe UI Emoji" panose="020B0502040204020203" pitchFamily="34" charset="0"/>
      <p:regular r:id="rId28"/>
    </p:embeddedFont>
    <p:embeddedFont>
      <p:font typeface="Titillium Web" panose="00000500000000000000" pitchFamily="2" charset="0"/>
      <p:regular r:id="rId29"/>
      <p:bold r:id="rId30"/>
      <p:italic r:id="rId31"/>
      <p:boldItalic r:id="rId32"/>
    </p:embeddedFont>
    <p:embeddedFont>
      <p:font typeface="Titillium Web Bold" panose="00000800000000000000" charset="0"/>
      <p:regular r:id="rId33"/>
    </p:embeddedFont>
    <p:embeddedFont>
      <p:font typeface="Titillium Web Heavy" panose="020B0604020202020204" charset="0"/>
      <p:regular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370DF1-BA2F-484C-AC60-1B11EF3F8986}" v="49" dt="2024-04-25T19:56:2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8" d="100"/>
          <a:sy n="48" d="100"/>
        </p:scale>
        <p:origin x="17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722"/>
    </p:cViewPr>
  </p:sorterViewPr>
  <p:notesViewPr>
    <p:cSldViewPr>
      <p:cViewPr varScale="1">
        <p:scale>
          <a:sx n="86" d="100"/>
          <a:sy n="86" d="100"/>
        </p:scale>
        <p:origin x="268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m Rivadeneira" userId="d70829aecd24a275" providerId="LiveId" clId="{C3467D94-68CF-4A12-8A39-A003837BF4B7}"/>
    <pc:docChg chg="custSel delSld modSld">
      <pc:chgData name="Gem Rivadeneira" userId="d70829aecd24a275" providerId="LiveId" clId="{C3467D94-68CF-4A12-8A39-A003837BF4B7}" dt="2024-04-25T23:28:51.018" v="2983" actId="20577"/>
      <pc:docMkLst>
        <pc:docMk/>
      </pc:docMkLst>
      <pc:sldChg chg="modSp mod">
        <pc:chgData name="Gem Rivadeneira" userId="d70829aecd24a275" providerId="LiveId" clId="{C3467D94-68CF-4A12-8A39-A003837BF4B7}" dt="2024-04-25T20:47:58.321" v="11" actId="20577"/>
        <pc:sldMkLst>
          <pc:docMk/>
          <pc:sldMk cId="0" sldId="256"/>
        </pc:sldMkLst>
        <pc:spChg chg="mod">
          <ac:chgData name="Gem Rivadeneira" userId="d70829aecd24a275" providerId="LiveId" clId="{C3467D94-68CF-4A12-8A39-A003837BF4B7}" dt="2024-04-25T20:47:58.321" v="11" actId="20577"/>
          <ac:spMkLst>
            <pc:docMk/>
            <pc:sldMk cId="0" sldId="256"/>
            <ac:spMk id="10" creationId="{00000000-0000-0000-0000-000000000000}"/>
          </ac:spMkLst>
        </pc:spChg>
      </pc:sldChg>
      <pc:sldChg chg="modSp mod">
        <pc:chgData name="Gem Rivadeneira" userId="d70829aecd24a275" providerId="LiveId" clId="{C3467D94-68CF-4A12-8A39-A003837BF4B7}" dt="2024-04-25T20:46:04.677" v="4" actId="1076"/>
        <pc:sldMkLst>
          <pc:docMk/>
          <pc:sldMk cId="0" sldId="258"/>
        </pc:sldMkLst>
        <pc:spChg chg="mod">
          <ac:chgData name="Gem Rivadeneira" userId="d70829aecd24a275" providerId="LiveId" clId="{C3467D94-68CF-4A12-8A39-A003837BF4B7}" dt="2024-04-25T20:46:01.480" v="3" actId="1076"/>
          <ac:spMkLst>
            <pc:docMk/>
            <pc:sldMk cId="0" sldId="258"/>
            <ac:spMk id="11" creationId="{00000000-0000-0000-0000-000000000000}"/>
          </ac:spMkLst>
        </pc:spChg>
        <pc:spChg chg="mod">
          <ac:chgData name="Gem Rivadeneira" userId="d70829aecd24a275" providerId="LiveId" clId="{C3467D94-68CF-4A12-8A39-A003837BF4B7}" dt="2024-04-25T20:46:04.677" v="4" actId="1076"/>
          <ac:spMkLst>
            <pc:docMk/>
            <pc:sldMk cId="0" sldId="258"/>
            <ac:spMk id="12" creationId="{00000000-0000-0000-0000-000000000000}"/>
          </ac:spMkLst>
        </pc:spChg>
      </pc:sldChg>
      <pc:sldChg chg="modNotesTx">
        <pc:chgData name="Gem Rivadeneira" userId="d70829aecd24a275" providerId="LiveId" clId="{C3467D94-68CF-4A12-8A39-A003837BF4B7}" dt="2024-04-25T22:55:33.592" v="348" actId="20577"/>
        <pc:sldMkLst>
          <pc:docMk/>
          <pc:sldMk cId="0" sldId="259"/>
        </pc:sldMkLst>
      </pc:sldChg>
      <pc:sldChg chg="modNotesTx">
        <pc:chgData name="Gem Rivadeneira" userId="d70829aecd24a275" providerId="LiveId" clId="{C3467D94-68CF-4A12-8A39-A003837BF4B7}" dt="2024-04-25T23:23:12.327" v="1532" actId="20577"/>
        <pc:sldMkLst>
          <pc:docMk/>
          <pc:sldMk cId="0" sldId="260"/>
        </pc:sldMkLst>
      </pc:sldChg>
      <pc:sldChg chg="modNotesTx">
        <pc:chgData name="Gem Rivadeneira" userId="d70829aecd24a275" providerId="LiveId" clId="{C3467D94-68CF-4A12-8A39-A003837BF4B7}" dt="2024-04-25T23:24:38.410" v="1880" actId="20577"/>
        <pc:sldMkLst>
          <pc:docMk/>
          <pc:sldMk cId="0" sldId="261"/>
        </pc:sldMkLst>
      </pc:sldChg>
      <pc:sldChg chg="modNotesTx">
        <pc:chgData name="Gem Rivadeneira" userId="d70829aecd24a275" providerId="LiveId" clId="{C3467D94-68CF-4A12-8A39-A003837BF4B7}" dt="2024-04-25T23:25:23.640" v="2019" actId="20577"/>
        <pc:sldMkLst>
          <pc:docMk/>
          <pc:sldMk cId="0" sldId="263"/>
        </pc:sldMkLst>
      </pc:sldChg>
      <pc:sldChg chg="modNotesTx">
        <pc:chgData name="Gem Rivadeneira" userId="d70829aecd24a275" providerId="LiveId" clId="{C3467D94-68CF-4A12-8A39-A003837BF4B7}" dt="2024-04-25T23:21:27.613" v="1184" actId="20577"/>
        <pc:sldMkLst>
          <pc:docMk/>
          <pc:sldMk cId="3351772083" sldId="274"/>
        </pc:sldMkLst>
      </pc:sldChg>
      <pc:sldChg chg="modNotesTx">
        <pc:chgData name="Gem Rivadeneira" userId="d70829aecd24a275" providerId="LiveId" clId="{C3467D94-68CF-4A12-8A39-A003837BF4B7}" dt="2024-04-25T22:58:34.415" v="904" actId="20577"/>
        <pc:sldMkLst>
          <pc:docMk/>
          <pc:sldMk cId="878030127" sldId="275"/>
        </pc:sldMkLst>
      </pc:sldChg>
      <pc:sldChg chg="modNotesTx">
        <pc:chgData name="Gem Rivadeneira" userId="d70829aecd24a275" providerId="LiveId" clId="{C3467D94-68CF-4A12-8A39-A003837BF4B7}" dt="2024-04-25T23:28:51.018" v="2983" actId="20577"/>
        <pc:sldMkLst>
          <pc:docMk/>
          <pc:sldMk cId="4003489998" sldId="277"/>
        </pc:sldMkLst>
      </pc:sldChg>
      <pc:sldChg chg="modSp del mod">
        <pc:chgData name="Gem Rivadeneira" userId="d70829aecd24a275" providerId="LiveId" clId="{C3467D94-68CF-4A12-8A39-A003837BF4B7}" dt="2024-04-25T20:47:30.455" v="10" actId="47"/>
        <pc:sldMkLst>
          <pc:docMk/>
          <pc:sldMk cId="4072622708" sldId="290"/>
        </pc:sldMkLst>
        <pc:spChg chg="mod">
          <ac:chgData name="Gem Rivadeneira" userId="d70829aecd24a275" providerId="LiveId" clId="{C3467D94-68CF-4A12-8A39-A003837BF4B7}" dt="2024-04-25T20:46:49.183" v="8" actId="1076"/>
          <ac:spMkLst>
            <pc:docMk/>
            <pc:sldMk cId="4072622708" sldId="290"/>
            <ac:spMk id="11" creationId="{00000000-0000-0000-0000-000000000000}"/>
          </ac:spMkLst>
        </pc:spChg>
        <pc:spChg chg="mod">
          <ac:chgData name="Gem Rivadeneira" userId="d70829aecd24a275" providerId="LiveId" clId="{C3467D94-68CF-4A12-8A39-A003837BF4B7}" dt="2024-04-25T20:46:52.783" v="9" actId="1076"/>
          <ac:spMkLst>
            <pc:docMk/>
            <pc:sldMk cId="4072622708" sldId="290"/>
            <ac:spMk id="12" creationId="{00000000-0000-0000-0000-000000000000}"/>
          </ac:spMkLst>
        </pc:spChg>
      </pc:sldChg>
    </pc:docChg>
  </pc:docChgLst>
  <pc:docChgLst>
    <pc:chgData name="Gem Rivadeneira" userId="d70829aecd24a275" providerId="LiveId" clId="{08370DF1-BA2F-484C-AC60-1B11EF3F8986}"/>
    <pc:docChg chg="undo custSel addSld delSld modSld sldOrd">
      <pc:chgData name="Gem Rivadeneira" userId="d70829aecd24a275" providerId="LiveId" clId="{08370DF1-BA2F-484C-AC60-1B11EF3F8986}" dt="2024-04-25T20:17:24.299" v="2885" actId="14100"/>
      <pc:docMkLst>
        <pc:docMk/>
      </pc:docMkLst>
      <pc:sldChg chg="addSp delSp modSp mod">
        <pc:chgData name="Gem Rivadeneira" userId="d70829aecd24a275" providerId="LiveId" clId="{08370DF1-BA2F-484C-AC60-1B11EF3F8986}" dt="2024-04-25T13:47:09.468" v="1991"/>
        <pc:sldMkLst>
          <pc:docMk/>
          <pc:sldMk cId="0" sldId="256"/>
        </pc:sldMkLst>
        <pc:spChg chg="del">
          <ac:chgData name="Gem Rivadeneira" userId="d70829aecd24a275" providerId="LiveId" clId="{08370DF1-BA2F-484C-AC60-1B11EF3F8986}" dt="2024-04-25T13:47:08.323" v="1990" actId="478"/>
          <ac:spMkLst>
            <pc:docMk/>
            <pc:sldMk cId="0" sldId="256"/>
            <ac:spMk id="4" creationId="{00000000-0000-0000-0000-000000000000}"/>
          </ac:spMkLst>
        </pc:spChg>
        <pc:picChg chg="add mod">
          <ac:chgData name="Gem Rivadeneira" userId="d70829aecd24a275" providerId="LiveId" clId="{08370DF1-BA2F-484C-AC60-1B11EF3F8986}" dt="2024-04-25T13:47:09.468" v="1991"/>
          <ac:picMkLst>
            <pc:docMk/>
            <pc:sldMk cId="0" sldId="256"/>
            <ac:picMk id="11" creationId="{2AB14518-670B-BE7B-C8C7-0239C2B51D41}"/>
          </ac:picMkLst>
        </pc:picChg>
      </pc:sldChg>
      <pc:sldChg chg="addSp delSp modSp mod delAnim">
        <pc:chgData name="Gem Rivadeneira" userId="d70829aecd24a275" providerId="LiveId" clId="{08370DF1-BA2F-484C-AC60-1B11EF3F8986}" dt="2024-04-25T16:47:39.727" v="2716" actId="478"/>
        <pc:sldMkLst>
          <pc:docMk/>
          <pc:sldMk cId="0" sldId="257"/>
        </pc:sldMkLst>
        <pc:spChg chg="del">
          <ac:chgData name="Gem Rivadeneira" userId="d70829aecd24a275" providerId="LiveId" clId="{08370DF1-BA2F-484C-AC60-1B11EF3F8986}" dt="2024-04-25T13:47:12.703" v="1992" actId="478"/>
          <ac:spMkLst>
            <pc:docMk/>
            <pc:sldMk cId="0" sldId="257"/>
            <ac:spMk id="4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3:47:16.565" v="1994" actId="478"/>
          <ac:spMkLst>
            <pc:docMk/>
            <pc:sldMk cId="0" sldId="257"/>
            <ac:spMk id="13" creationId="{00000000-0000-0000-0000-000000000000}"/>
          </ac:spMkLst>
        </pc:spChg>
        <pc:picChg chg="del">
          <ac:chgData name="Gem Rivadeneira" userId="d70829aecd24a275" providerId="LiveId" clId="{08370DF1-BA2F-484C-AC60-1B11EF3F8986}" dt="2024-04-25T16:47:39.727" v="2716" actId="478"/>
          <ac:picMkLst>
            <pc:docMk/>
            <pc:sldMk cId="0" sldId="257"/>
            <ac:picMk id="14" creationId="{00000000-0000-0000-0000-000000000000}"/>
          </ac:picMkLst>
        </pc:picChg>
        <pc:picChg chg="add mod">
          <ac:chgData name="Gem Rivadeneira" userId="d70829aecd24a275" providerId="LiveId" clId="{08370DF1-BA2F-484C-AC60-1B11EF3F8986}" dt="2024-04-25T13:47:14.788" v="1993"/>
          <ac:picMkLst>
            <pc:docMk/>
            <pc:sldMk cId="0" sldId="257"/>
            <ac:picMk id="15" creationId="{02D71905-AAF7-9D3B-411B-73D62F47934C}"/>
          </ac:picMkLst>
        </pc:picChg>
      </pc:sldChg>
      <pc:sldChg chg="addSp delSp modSp mod">
        <pc:chgData name="Gem Rivadeneira" userId="d70829aecd24a275" providerId="LiveId" clId="{08370DF1-BA2F-484C-AC60-1B11EF3F8986}" dt="2024-04-25T16:51:57.187" v="2735" actId="2"/>
        <pc:sldMkLst>
          <pc:docMk/>
          <pc:sldMk cId="0" sldId="258"/>
        </pc:sldMkLst>
        <pc:spChg chg="del">
          <ac:chgData name="Gem Rivadeneira" userId="d70829aecd24a275" providerId="LiveId" clId="{08370DF1-BA2F-484C-AC60-1B11EF3F8986}" dt="2024-04-25T13:47:22.941" v="1995" actId="478"/>
          <ac:spMkLst>
            <pc:docMk/>
            <pc:sldMk cId="0" sldId="258"/>
            <ac:spMk id="4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3:56:43.071" v="2113" actId="478"/>
          <ac:spMkLst>
            <pc:docMk/>
            <pc:sldMk cId="0" sldId="258"/>
            <ac:spMk id="10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3:51:40.912" v="2112" actId="20577"/>
          <ac:spMkLst>
            <pc:docMk/>
            <pc:sldMk cId="0" sldId="258"/>
            <ac:spMk id="11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6:51:57.187" v="2735" actId="2"/>
          <ac:spMkLst>
            <pc:docMk/>
            <pc:sldMk cId="0" sldId="258"/>
            <ac:spMk id="12" creationId="{00000000-0000-0000-0000-000000000000}"/>
          </ac:spMkLst>
        </pc:spChg>
        <pc:picChg chg="add mod">
          <ac:chgData name="Gem Rivadeneira" userId="d70829aecd24a275" providerId="LiveId" clId="{08370DF1-BA2F-484C-AC60-1B11EF3F8986}" dt="2024-04-25T13:47:24.231" v="1996"/>
          <ac:picMkLst>
            <pc:docMk/>
            <pc:sldMk cId="0" sldId="258"/>
            <ac:picMk id="13" creationId="{1EC3E732-88A8-DD80-5689-7778C728B723}"/>
          </ac:picMkLst>
        </pc:picChg>
        <pc:picChg chg="add del mod">
          <ac:chgData name="Gem Rivadeneira" userId="d70829aecd24a275" providerId="LiveId" clId="{08370DF1-BA2F-484C-AC60-1B11EF3F8986}" dt="2024-04-25T14:20:36.330" v="2557" actId="478"/>
          <ac:picMkLst>
            <pc:docMk/>
            <pc:sldMk cId="0" sldId="258"/>
            <ac:picMk id="15" creationId="{C63BC222-C087-26AF-064E-63E71F40EA5B}"/>
          </ac:picMkLst>
        </pc:picChg>
        <pc:picChg chg="add mod">
          <ac:chgData name="Gem Rivadeneira" userId="d70829aecd24a275" providerId="LiveId" clId="{08370DF1-BA2F-484C-AC60-1B11EF3F8986}" dt="2024-04-25T14:20:48.249" v="2561" actId="14100"/>
          <ac:picMkLst>
            <pc:docMk/>
            <pc:sldMk cId="0" sldId="258"/>
            <ac:picMk id="17" creationId="{603BCFFA-A3A9-B628-A9CF-1D9C65ECF31E}"/>
          </ac:picMkLst>
        </pc:picChg>
        <pc:picChg chg="add del mod">
          <ac:chgData name="Gem Rivadeneira" userId="d70829aecd24a275" providerId="LiveId" clId="{08370DF1-BA2F-484C-AC60-1B11EF3F8986}" dt="2024-04-25T14:18:51.324" v="2544" actId="478"/>
          <ac:picMkLst>
            <pc:docMk/>
            <pc:sldMk cId="0" sldId="258"/>
            <ac:picMk id="19" creationId="{88AA3145-781C-8DA6-C22B-0FBBBECD2A41}"/>
          </ac:picMkLst>
        </pc:picChg>
        <pc:picChg chg="add del mod">
          <ac:chgData name="Gem Rivadeneira" userId="d70829aecd24a275" providerId="LiveId" clId="{08370DF1-BA2F-484C-AC60-1B11EF3F8986}" dt="2024-04-25T14:19:01.976" v="2548" actId="478"/>
          <ac:picMkLst>
            <pc:docMk/>
            <pc:sldMk cId="0" sldId="258"/>
            <ac:picMk id="21" creationId="{DFE6FC21-7C1B-A33E-E5F2-B39F6CB6FA96}"/>
          </ac:picMkLst>
        </pc:picChg>
        <pc:picChg chg="add del mod">
          <ac:chgData name="Gem Rivadeneira" userId="d70829aecd24a275" providerId="LiveId" clId="{08370DF1-BA2F-484C-AC60-1B11EF3F8986}" dt="2024-04-25T14:19:11.257" v="2552" actId="478"/>
          <ac:picMkLst>
            <pc:docMk/>
            <pc:sldMk cId="0" sldId="258"/>
            <ac:picMk id="23" creationId="{D7A8498E-6BC0-AE2D-75CD-78B338A2FFB2}"/>
          </ac:picMkLst>
        </pc:picChg>
        <pc:picChg chg="add del mod">
          <ac:chgData name="Gem Rivadeneira" userId="d70829aecd24a275" providerId="LiveId" clId="{08370DF1-BA2F-484C-AC60-1B11EF3F8986}" dt="2024-04-25T14:19:21.305" v="2556" actId="478"/>
          <ac:picMkLst>
            <pc:docMk/>
            <pc:sldMk cId="0" sldId="258"/>
            <ac:picMk id="25" creationId="{C17C3C17-1FEF-E2EB-56EA-687200DE9B0F}"/>
          </ac:picMkLst>
        </pc:picChg>
        <pc:picChg chg="add mod">
          <ac:chgData name="Gem Rivadeneira" userId="d70829aecd24a275" providerId="LiveId" clId="{08370DF1-BA2F-484C-AC60-1B11EF3F8986}" dt="2024-04-25T14:21:07.565" v="2568" actId="14100"/>
          <ac:picMkLst>
            <pc:docMk/>
            <pc:sldMk cId="0" sldId="258"/>
            <ac:picMk id="27" creationId="{90592A94-908A-E686-B541-254FE97CE30E}"/>
          </ac:picMkLst>
        </pc:picChg>
      </pc:sldChg>
      <pc:sldChg chg="addSp delSp modSp mod">
        <pc:chgData name="Gem Rivadeneira" userId="d70829aecd24a275" providerId="LiveId" clId="{08370DF1-BA2F-484C-AC60-1B11EF3F8986}" dt="2024-04-25T13:48:09.182" v="2000"/>
        <pc:sldMkLst>
          <pc:docMk/>
          <pc:sldMk cId="0" sldId="259"/>
        </pc:sldMkLst>
        <pc:spChg chg="del">
          <ac:chgData name="Gem Rivadeneira" userId="d70829aecd24a275" providerId="LiveId" clId="{08370DF1-BA2F-484C-AC60-1B11EF3F8986}" dt="2024-04-25T13:47:38.512" v="1999" actId="478"/>
          <ac:spMkLst>
            <pc:docMk/>
            <pc:sldMk cId="0" sldId="259"/>
            <ac:spMk id="4" creationId="{00000000-0000-0000-0000-000000000000}"/>
          </ac:spMkLst>
        </pc:spChg>
        <pc:picChg chg="add mod">
          <ac:chgData name="Gem Rivadeneira" userId="d70829aecd24a275" providerId="LiveId" clId="{08370DF1-BA2F-484C-AC60-1B11EF3F8986}" dt="2024-04-25T13:48:09.182" v="2000"/>
          <ac:picMkLst>
            <pc:docMk/>
            <pc:sldMk cId="0" sldId="259"/>
            <ac:picMk id="17" creationId="{4C8112C1-4CD6-7235-C62B-2360A52D7400}"/>
          </ac:picMkLst>
        </pc:picChg>
      </pc:sldChg>
      <pc:sldChg chg="addSp delSp modSp mod">
        <pc:chgData name="Gem Rivadeneira" userId="d70829aecd24a275" providerId="LiveId" clId="{08370DF1-BA2F-484C-AC60-1B11EF3F8986}" dt="2024-04-25T20:05:30.349" v="2877" actId="790"/>
        <pc:sldMkLst>
          <pc:docMk/>
          <pc:sldMk cId="0" sldId="260"/>
        </pc:sldMkLst>
        <pc:spChg chg="del">
          <ac:chgData name="Gem Rivadeneira" userId="d70829aecd24a275" providerId="LiveId" clId="{08370DF1-BA2F-484C-AC60-1B11EF3F8986}" dt="2024-04-25T13:48:23.582" v="2005" actId="478"/>
          <ac:spMkLst>
            <pc:docMk/>
            <pc:sldMk cId="0" sldId="260"/>
            <ac:spMk id="4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3:48:27.454" v="2007" actId="478"/>
          <ac:spMkLst>
            <pc:docMk/>
            <pc:sldMk cId="0" sldId="260"/>
            <ac:spMk id="10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20:05:30.349" v="2877" actId="790"/>
          <ac:spMkLst>
            <pc:docMk/>
            <pc:sldMk cId="0" sldId="260"/>
            <ac:spMk id="12" creationId="{00000000-0000-0000-0000-000000000000}"/>
          </ac:spMkLst>
        </pc:spChg>
        <pc:picChg chg="add mod">
          <ac:chgData name="Gem Rivadeneira" userId="d70829aecd24a275" providerId="LiveId" clId="{08370DF1-BA2F-484C-AC60-1B11EF3F8986}" dt="2024-04-25T13:48:24.805" v="2006"/>
          <ac:picMkLst>
            <pc:docMk/>
            <pc:sldMk cId="0" sldId="260"/>
            <ac:picMk id="17" creationId="{188ECABC-21E0-A8B1-5238-D16632FF13C7}"/>
          </ac:picMkLst>
        </pc:picChg>
      </pc:sldChg>
      <pc:sldChg chg="addSp delSp modSp mod">
        <pc:chgData name="Gem Rivadeneira" userId="d70829aecd24a275" providerId="LiveId" clId="{08370DF1-BA2F-484C-AC60-1B11EF3F8986}" dt="2024-04-25T20:05:55.157" v="2878" actId="790"/>
        <pc:sldMkLst>
          <pc:docMk/>
          <pc:sldMk cId="0" sldId="261"/>
        </pc:sldMkLst>
        <pc:spChg chg="del">
          <ac:chgData name="Gem Rivadeneira" userId="d70829aecd24a275" providerId="LiveId" clId="{08370DF1-BA2F-484C-AC60-1B11EF3F8986}" dt="2024-04-25T13:48:31.295" v="2008" actId="478"/>
          <ac:spMkLst>
            <pc:docMk/>
            <pc:sldMk cId="0" sldId="261"/>
            <ac:spMk id="4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3:48:34.078" v="2010" actId="478"/>
          <ac:spMkLst>
            <pc:docMk/>
            <pc:sldMk cId="0" sldId="261"/>
            <ac:spMk id="10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20:05:55.157" v="2878" actId="790"/>
          <ac:spMkLst>
            <pc:docMk/>
            <pc:sldMk cId="0" sldId="261"/>
            <ac:spMk id="11" creationId="{00000000-0000-0000-0000-000000000000}"/>
          </ac:spMkLst>
        </pc:spChg>
        <pc:picChg chg="add mod">
          <ac:chgData name="Gem Rivadeneira" userId="d70829aecd24a275" providerId="LiveId" clId="{08370DF1-BA2F-484C-AC60-1B11EF3F8986}" dt="2024-04-25T13:48:32.293" v="2009"/>
          <ac:picMkLst>
            <pc:docMk/>
            <pc:sldMk cId="0" sldId="261"/>
            <ac:picMk id="17" creationId="{CD6FCC85-4780-8955-1029-2F15C9FEE1B2}"/>
          </ac:picMkLst>
        </pc:picChg>
      </pc:sldChg>
      <pc:sldChg chg="addSp delSp modSp mod">
        <pc:chgData name="Gem Rivadeneira" userId="d70829aecd24a275" providerId="LiveId" clId="{08370DF1-BA2F-484C-AC60-1B11EF3F8986}" dt="2024-04-25T20:06:39.848" v="2883" actId="6549"/>
        <pc:sldMkLst>
          <pc:docMk/>
          <pc:sldMk cId="0" sldId="262"/>
        </pc:sldMkLst>
        <pc:spChg chg="del">
          <ac:chgData name="Gem Rivadeneira" userId="d70829aecd24a275" providerId="LiveId" clId="{08370DF1-BA2F-484C-AC60-1B11EF3F8986}" dt="2024-04-25T13:48:59.917" v="2018" actId="478"/>
          <ac:spMkLst>
            <pc:docMk/>
            <pc:sldMk cId="0" sldId="262"/>
            <ac:spMk id="4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3:49:02.815" v="2020" actId="478"/>
          <ac:spMkLst>
            <pc:docMk/>
            <pc:sldMk cId="0" sldId="262"/>
            <ac:spMk id="10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1:43:14.455" v="377" actId="1076"/>
          <ac:spMkLst>
            <pc:docMk/>
            <pc:sldMk cId="0" sldId="262"/>
            <ac:spMk id="11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1:43:39.265" v="383" actId="1076"/>
          <ac:spMkLst>
            <pc:docMk/>
            <pc:sldMk cId="0" sldId="262"/>
            <ac:spMk id="12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7:07:49.089" v="2751" actId="790"/>
          <ac:spMkLst>
            <pc:docMk/>
            <pc:sldMk cId="0" sldId="262"/>
            <ac:spMk id="13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1:43:46.435" v="385" actId="1076"/>
          <ac:spMkLst>
            <pc:docMk/>
            <pc:sldMk cId="0" sldId="262"/>
            <ac:spMk id="14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1:43:55.515" v="387" actId="1076"/>
          <ac:spMkLst>
            <pc:docMk/>
            <pc:sldMk cId="0" sldId="262"/>
            <ac:spMk id="15" creationId="{00000000-0000-0000-0000-000000000000}"/>
          </ac:spMkLst>
        </pc:spChg>
        <pc:spChg chg="del mod">
          <ac:chgData name="Gem Rivadeneira" userId="d70829aecd24a275" providerId="LiveId" clId="{08370DF1-BA2F-484C-AC60-1B11EF3F8986}" dt="2024-04-25T11:35:06.665" v="32" actId="478"/>
          <ac:spMkLst>
            <pc:docMk/>
            <pc:sldMk cId="0" sldId="262"/>
            <ac:spMk id="16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9:58:22.976" v="2866" actId="20577"/>
          <ac:spMkLst>
            <pc:docMk/>
            <pc:sldMk cId="0" sldId="262"/>
            <ac:spMk id="17" creationId="{00000000-0000-0000-0000-000000000000}"/>
          </ac:spMkLst>
        </pc:spChg>
        <pc:spChg chg="add mod">
          <ac:chgData name="Gem Rivadeneira" userId="d70829aecd24a275" providerId="LiveId" clId="{08370DF1-BA2F-484C-AC60-1B11EF3F8986}" dt="2024-04-25T17:07:49.089" v="2751" actId="790"/>
          <ac:spMkLst>
            <pc:docMk/>
            <pc:sldMk cId="0" sldId="262"/>
            <ac:spMk id="18" creationId="{2D45FC9D-F03D-8364-AD18-A9AC739D9805}"/>
          </ac:spMkLst>
        </pc:spChg>
        <pc:spChg chg="add mod">
          <ac:chgData name="Gem Rivadeneira" userId="d70829aecd24a275" providerId="LiveId" clId="{08370DF1-BA2F-484C-AC60-1B11EF3F8986}" dt="2024-04-25T11:43:31.507" v="381" actId="1076"/>
          <ac:spMkLst>
            <pc:docMk/>
            <pc:sldMk cId="0" sldId="262"/>
            <ac:spMk id="19" creationId="{2BEC36D9-3EB3-6827-B51C-9A88E0E92181}"/>
          </ac:spMkLst>
        </pc:spChg>
        <pc:spChg chg="add mod">
          <ac:chgData name="Gem Rivadeneira" userId="d70829aecd24a275" providerId="LiveId" clId="{08370DF1-BA2F-484C-AC60-1B11EF3F8986}" dt="2024-04-25T11:43:22.400" v="379" actId="1076"/>
          <ac:spMkLst>
            <pc:docMk/>
            <pc:sldMk cId="0" sldId="262"/>
            <ac:spMk id="20" creationId="{A7E3B330-76A3-D51F-921C-731247843CD4}"/>
          </ac:spMkLst>
        </pc:spChg>
        <pc:spChg chg="add mod">
          <ac:chgData name="Gem Rivadeneira" userId="d70829aecd24a275" providerId="LiveId" clId="{08370DF1-BA2F-484C-AC60-1B11EF3F8986}" dt="2024-04-25T17:07:49.089" v="2751" actId="790"/>
          <ac:spMkLst>
            <pc:docMk/>
            <pc:sldMk cId="0" sldId="262"/>
            <ac:spMk id="21" creationId="{7CDD20C0-76D2-4250-C41A-4AE966FC3740}"/>
          </ac:spMkLst>
        </pc:spChg>
        <pc:spChg chg="add mod">
          <ac:chgData name="Gem Rivadeneira" userId="d70829aecd24a275" providerId="LiveId" clId="{08370DF1-BA2F-484C-AC60-1B11EF3F8986}" dt="2024-04-25T17:07:49.089" v="2751" actId="790"/>
          <ac:spMkLst>
            <pc:docMk/>
            <pc:sldMk cId="0" sldId="262"/>
            <ac:spMk id="22" creationId="{B8CB55AF-D3A9-EABE-F7E6-0F37D82CAD86}"/>
          </ac:spMkLst>
        </pc:spChg>
        <pc:spChg chg="add mod">
          <ac:chgData name="Gem Rivadeneira" userId="d70829aecd24a275" providerId="LiveId" clId="{08370DF1-BA2F-484C-AC60-1B11EF3F8986}" dt="2024-04-25T20:06:39.848" v="2883" actId="6549"/>
          <ac:spMkLst>
            <pc:docMk/>
            <pc:sldMk cId="0" sldId="262"/>
            <ac:spMk id="23" creationId="{F34051C0-4FD4-4C4E-3D36-7D809B074F80}"/>
          </ac:spMkLst>
        </pc:spChg>
        <pc:picChg chg="add mod">
          <ac:chgData name="Gem Rivadeneira" userId="d70829aecd24a275" providerId="LiveId" clId="{08370DF1-BA2F-484C-AC60-1B11EF3F8986}" dt="2024-04-25T13:49:00.281" v="2019"/>
          <ac:picMkLst>
            <pc:docMk/>
            <pc:sldMk cId="0" sldId="262"/>
            <ac:picMk id="24" creationId="{7CF1EBB5-F84D-C9C5-418A-C0950A36427F}"/>
          </ac:picMkLst>
        </pc:picChg>
      </pc:sldChg>
      <pc:sldChg chg="addSp delSp modSp mod">
        <pc:chgData name="Gem Rivadeneira" userId="d70829aecd24a275" providerId="LiveId" clId="{08370DF1-BA2F-484C-AC60-1B11EF3F8986}" dt="2024-04-25T20:06:14.776" v="2881" actId="1076"/>
        <pc:sldMkLst>
          <pc:docMk/>
          <pc:sldMk cId="0" sldId="263"/>
        </pc:sldMkLst>
        <pc:spChg chg="del">
          <ac:chgData name="Gem Rivadeneira" userId="d70829aecd24a275" providerId="LiveId" clId="{08370DF1-BA2F-484C-AC60-1B11EF3F8986}" dt="2024-04-25T13:48:40.268" v="2011" actId="478"/>
          <ac:spMkLst>
            <pc:docMk/>
            <pc:sldMk cId="0" sldId="263"/>
            <ac:spMk id="4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3:48:43.054" v="2013" actId="478"/>
          <ac:spMkLst>
            <pc:docMk/>
            <pc:sldMk cId="0" sldId="263"/>
            <ac:spMk id="10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7:04:19.452" v="2740" actId="790"/>
          <ac:spMkLst>
            <pc:docMk/>
            <pc:sldMk cId="0" sldId="263"/>
            <ac:spMk id="11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20:06:14.776" v="2881" actId="1076"/>
          <ac:spMkLst>
            <pc:docMk/>
            <pc:sldMk cId="0" sldId="263"/>
            <ac:spMk id="12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20:06:08.490" v="2880" actId="1076"/>
          <ac:spMkLst>
            <pc:docMk/>
            <pc:sldMk cId="0" sldId="263"/>
            <ac:spMk id="13" creationId="{4EF5030E-F4BC-C716-6150-D9C544B3E86E}"/>
          </ac:spMkLst>
        </pc:spChg>
        <pc:spChg chg="mod">
          <ac:chgData name="Gem Rivadeneira" userId="d70829aecd24a275" providerId="LiveId" clId="{08370DF1-BA2F-484C-AC60-1B11EF3F8986}" dt="2024-04-25T20:06:05.527" v="2879" actId="1076"/>
          <ac:spMkLst>
            <pc:docMk/>
            <pc:sldMk cId="0" sldId="263"/>
            <ac:spMk id="15" creationId="{20B5DF03-60E7-6D20-9343-D1D463BC3C18}"/>
          </ac:spMkLst>
        </pc:spChg>
        <pc:picChg chg="add mod">
          <ac:chgData name="Gem Rivadeneira" userId="d70829aecd24a275" providerId="LiveId" clId="{08370DF1-BA2F-484C-AC60-1B11EF3F8986}" dt="2024-04-25T13:48:40.681" v="2012"/>
          <ac:picMkLst>
            <pc:docMk/>
            <pc:sldMk cId="0" sldId="263"/>
            <ac:picMk id="16" creationId="{0C514477-0AF3-C40E-5CE0-D35F529A23DA}"/>
          </ac:picMkLst>
        </pc:picChg>
      </pc:sldChg>
      <pc:sldChg chg="del">
        <pc:chgData name="Gem Rivadeneira" userId="d70829aecd24a275" providerId="LiveId" clId="{08370DF1-BA2F-484C-AC60-1B11EF3F8986}" dt="2024-04-25T11:40:23.275" v="231" actId="47"/>
        <pc:sldMkLst>
          <pc:docMk/>
          <pc:sldMk cId="0" sldId="264"/>
        </pc:sldMkLst>
      </pc:sldChg>
      <pc:sldChg chg="del">
        <pc:chgData name="Gem Rivadeneira" userId="d70829aecd24a275" providerId="LiveId" clId="{08370DF1-BA2F-484C-AC60-1B11EF3F8986}" dt="2024-04-25T11:40:26.621" v="232" actId="47"/>
        <pc:sldMkLst>
          <pc:docMk/>
          <pc:sldMk cId="0" sldId="265"/>
        </pc:sldMkLst>
      </pc:sldChg>
      <pc:sldChg chg="del">
        <pc:chgData name="Gem Rivadeneira" userId="d70829aecd24a275" providerId="LiveId" clId="{08370DF1-BA2F-484C-AC60-1B11EF3F8986}" dt="2024-04-25T11:40:36.740" v="233" actId="47"/>
        <pc:sldMkLst>
          <pc:docMk/>
          <pc:sldMk cId="0" sldId="266"/>
        </pc:sldMkLst>
      </pc:sldChg>
      <pc:sldChg chg="del">
        <pc:chgData name="Gem Rivadeneira" userId="d70829aecd24a275" providerId="LiveId" clId="{08370DF1-BA2F-484C-AC60-1B11EF3F8986}" dt="2024-04-25T11:40:55.043" v="237" actId="47"/>
        <pc:sldMkLst>
          <pc:docMk/>
          <pc:sldMk cId="0" sldId="267"/>
        </pc:sldMkLst>
      </pc:sldChg>
      <pc:sldChg chg="del">
        <pc:chgData name="Gem Rivadeneira" userId="d70829aecd24a275" providerId="LiveId" clId="{08370DF1-BA2F-484C-AC60-1B11EF3F8986}" dt="2024-04-25T11:40:49.701" v="234" actId="47"/>
        <pc:sldMkLst>
          <pc:docMk/>
          <pc:sldMk cId="0" sldId="268"/>
        </pc:sldMkLst>
      </pc:sldChg>
      <pc:sldChg chg="del">
        <pc:chgData name="Gem Rivadeneira" userId="d70829aecd24a275" providerId="LiveId" clId="{08370DF1-BA2F-484C-AC60-1B11EF3F8986}" dt="2024-04-25T11:40:50.820" v="235" actId="47"/>
        <pc:sldMkLst>
          <pc:docMk/>
          <pc:sldMk cId="0" sldId="269"/>
        </pc:sldMkLst>
      </pc:sldChg>
      <pc:sldChg chg="del">
        <pc:chgData name="Gem Rivadeneira" userId="d70829aecd24a275" providerId="LiveId" clId="{08370DF1-BA2F-484C-AC60-1B11EF3F8986}" dt="2024-04-25T11:40:52.672" v="236" actId="47"/>
        <pc:sldMkLst>
          <pc:docMk/>
          <pc:sldMk cId="0" sldId="270"/>
        </pc:sldMkLst>
      </pc:sldChg>
      <pc:sldChg chg="del">
        <pc:chgData name="Gem Rivadeneira" userId="d70829aecd24a275" providerId="LiveId" clId="{08370DF1-BA2F-484C-AC60-1B11EF3F8986}" dt="2024-04-25T11:40:57.067" v="238" actId="47"/>
        <pc:sldMkLst>
          <pc:docMk/>
          <pc:sldMk cId="0" sldId="271"/>
        </pc:sldMkLst>
      </pc:sldChg>
      <pc:sldChg chg="del">
        <pc:chgData name="Gem Rivadeneira" userId="d70829aecd24a275" providerId="LiveId" clId="{08370DF1-BA2F-484C-AC60-1B11EF3F8986}" dt="2024-04-25T11:41:03.911" v="239" actId="47"/>
        <pc:sldMkLst>
          <pc:docMk/>
          <pc:sldMk cId="0" sldId="272"/>
        </pc:sldMkLst>
      </pc:sldChg>
      <pc:sldChg chg="addSp delSp modSp mod">
        <pc:chgData name="Gem Rivadeneira" userId="d70829aecd24a275" providerId="LiveId" clId="{08370DF1-BA2F-484C-AC60-1B11EF3F8986}" dt="2024-04-25T17:06:08.231" v="2743" actId="790"/>
        <pc:sldMkLst>
          <pc:docMk/>
          <pc:sldMk cId="3351772083" sldId="274"/>
        </pc:sldMkLst>
        <pc:spChg chg="del">
          <ac:chgData name="Gem Rivadeneira" userId="d70829aecd24a275" providerId="LiveId" clId="{08370DF1-BA2F-484C-AC60-1B11EF3F8986}" dt="2024-04-25T13:48:18.222" v="2003" actId="478"/>
          <ac:spMkLst>
            <pc:docMk/>
            <pc:sldMk cId="3351772083" sldId="274"/>
            <ac:spMk id="4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7:06:08.231" v="2743" actId="790"/>
          <ac:spMkLst>
            <pc:docMk/>
            <pc:sldMk cId="3351772083" sldId="274"/>
            <ac:spMk id="15" creationId="{65F752EC-ECE1-17CC-257C-6C3D56F1CA53}"/>
          </ac:spMkLst>
        </pc:spChg>
        <pc:picChg chg="add mod">
          <ac:chgData name="Gem Rivadeneira" userId="d70829aecd24a275" providerId="LiveId" clId="{08370DF1-BA2F-484C-AC60-1B11EF3F8986}" dt="2024-04-25T13:48:19.653" v="2004"/>
          <ac:picMkLst>
            <pc:docMk/>
            <pc:sldMk cId="3351772083" sldId="274"/>
            <ac:picMk id="11" creationId="{DE6A9C55-6E9B-A565-C992-4CEEDFFD7ED0}"/>
          </ac:picMkLst>
        </pc:picChg>
      </pc:sldChg>
      <pc:sldChg chg="addSp delSp modSp mod">
        <pc:chgData name="Gem Rivadeneira" userId="d70829aecd24a275" providerId="LiveId" clId="{08370DF1-BA2F-484C-AC60-1B11EF3F8986}" dt="2024-04-25T13:48:14.349" v="2002"/>
        <pc:sldMkLst>
          <pc:docMk/>
          <pc:sldMk cId="878030127" sldId="275"/>
        </pc:sldMkLst>
        <pc:spChg chg="del">
          <ac:chgData name="Gem Rivadeneira" userId="d70829aecd24a275" providerId="LiveId" clId="{08370DF1-BA2F-484C-AC60-1B11EF3F8986}" dt="2024-04-25T13:48:12.983" v="2001" actId="478"/>
          <ac:spMkLst>
            <pc:docMk/>
            <pc:sldMk cId="878030127" sldId="275"/>
            <ac:spMk id="4" creationId="{00000000-0000-0000-0000-000000000000}"/>
          </ac:spMkLst>
        </pc:spChg>
        <pc:picChg chg="add mod">
          <ac:chgData name="Gem Rivadeneira" userId="d70829aecd24a275" providerId="LiveId" clId="{08370DF1-BA2F-484C-AC60-1B11EF3F8986}" dt="2024-04-25T13:48:14.349" v="2002"/>
          <ac:picMkLst>
            <pc:docMk/>
            <pc:sldMk cId="878030127" sldId="275"/>
            <ac:picMk id="14" creationId="{16145400-3F8F-441B-C0E5-76B00824F83F}"/>
          </ac:picMkLst>
        </pc:picChg>
      </pc:sldChg>
      <pc:sldChg chg="addSp delSp modSp mod">
        <pc:chgData name="Gem Rivadeneira" userId="d70829aecd24a275" providerId="LiveId" clId="{08370DF1-BA2F-484C-AC60-1B11EF3F8986}" dt="2024-04-25T14:11:41.972" v="2537" actId="1076"/>
        <pc:sldMkLst>
          <pc:docMk/>
          <pc:sldMk cId="4003489998" sldId="277"/>
        </pc:sldMkLst>
        <pc:spChg chg="del">
          <ac:chgData name="Gem Rivadeneira" userId="d70829aecd24a275" providerId="LiveId" clId="{08370DF1-BA2F-484C-AC60-1B11EF3F8986}" dt="2024-04-25T13:48:50.509" v="2014" actId="478"/>
          <ac:spMkLst>
            <pc:docMk/>
            <pc:sldMk cId="4003489998" sldId="277"/>
            <ac:spMk id="11" creationId="{00000000-0000-0000-0000-000000000000}"/>
          </ac:spMkLst>
        </pc:spChg>
        <pc:spChg chg="add mod">
          <ac:chgData name="Gem Rivadeneira" userId="d70829aecd24a275" providerId="LiveId" clId="{08370DF1-BA2F-484C-AC60-1B11EF3F8986}" dt="2024-04-25T14:11:41.972" v="2537" actId="1076"/>
          <ac:spMkLst>
            <pc:docMk/>
            <pc:sldMk cId="4003489998" sldId="277"/>
            <ac:spMk id="18" creationId="{6D1142C4-ED50-67D3-ACEC-C476001965B4}"/>
          </ac:spMkLst>
        </pc:spChg>
        <pc:picChg chg="add mod">
          <ac:chgData name="Gem Rivadeneira" userId="d70829aecd24a275" providerId="LiveId" clId="{08370DF1-BA2F-484C-AC60-1B11EF3F8986}" dt="2024-04-25T13:48:50.917" v="2015"/>
          <ac:picMkLst>
            <pc:docMk/>
            <pc:sldMk cId="4003489998" sldId="277"/>
            <ac:picMk id="17" creationId="{0A092A00-26DE-30D3-ACD2-7A44395E0913}"/>
          </ac:picMkLst>
        </pc:picChg>
      </pc:sldChg>
      <pc:sldChg chg="addSp delSp modSp add mod ord">
        <pc:chgData name="Gem Rivadeneira" userId="d70829aecd24a275" providerId="LiveId" clId="{08370DF1-BA2F-484C-AC60-1B11EF3F8986}" dt="2024-04-25T13:48:55.212" v="2017"/>
        <pc:sldMkLst>
          <pc:docMk/>
          <pc:sldMk cId="3776851250" sldId="278"/>
        </pc:sldMkLst>
        <pc:spChg chg="del">
          <ac:chgData name="Gem Rivadeneira" userId="d70829aecd24a275" providerId="LiveId" clId="{08370DF1-BA2F-484C-AC60-1B11EF3F8986}" dt="2024-04-25T13:48:54.861" v="2016" actId="478"/>
          <ac:spMkLst>
            <pc:docMk/>
            <pc:sldMk cId="3776851250" sldId="278"/>
            <ac:spMk id="4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1:36:03.647" v="77"/>
          <ac:spMkLst>
            <pc:docMk/>
            <pc:sldMk cId="3776851250" sldId="278"/>
            <ac:spMk id="10" creationId="{00000000-0000-0000-0000-000000000000}"/>
          </ac:spMkLst>
        </pc:spChg>
        <pc:picChg chg="add mod">
          <ac:chgData name="Gem Rivadeneira" userId="d70829aecd24a275" providerId="LiveId" clId="{08370DF1-BA2F-484C-AC60-1B11EF3F8986}" dt="2024-04-25T13:48:55.212" v="2017"/>
          <ac:picMkLst>
            <pc:docMk/>
            <pc:sldMk cId="3776851250" sldId="278"/>
            <ac:picMk id="11" creationId="{2676B7FB-5795-7551-D892-34F2B3EE285F}"/>
          </ac:picMkLst>
        </pc:picChg>
      </pc:sldChg>
      <pc:sldChg chg="addSp delSp modSp add mod">
        <pc:chgData name="Gem Rivadeneira" userId="d70829aecd24a275" providerId="LiveId" clId="{08370DF1-BA2F-484C-AC60-1B11EF3F8986}" dt="2024-04-25T20:02:45.016" v="2868" actId="20577"/>
        <pc:sldMkLst>
          <pc:docMk/>
          <pc:sldMk cId="2186720793" sldId="279"/>
        </pc:sldMkLst>
        <pc:spChg chg="del">
          <ac:chgData name="Gem Rivadeneira" userId="d70829aecd24a275" providerId="LiveId" clId="{08370DF1-BA2F-484C-AC60-1B11EF3F8986}" dt="2024-04-25T13:49:06.653" v="2021" actId="478"/>
          <ac:spMkLst>
            <pc:docMk/>
            <pc:sldMk cId="2186720793" sldId="279"/>
            <ac:spMk id="4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3:49:09.087" v="2023" actId="478"/>
          <ac:spMkLst>
            <pc:docMk/>
            <pc:sldMk cId="2186720793" sldId="279"/>
            <ac:spMk id="10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1:42:22.487" v="371" actId="1076"/>
          <ac:spMkLst>
            <pc:docMk/>
            <pc:sldMk cId="2186720793" sldId="279"/>
            <ac:spMk id="11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1:42:50.210" v="376" actId="1076"/>
          <ac:spMkLst>
            <pc:docMk/>
            <pc:sldMk cId="2186720793" sldId="279"/>
            <ac:spMk id="12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7:09:28.974" v="2757" actId="790"/>
          <ac:spMkLst>
            <pc:docMk/>
            <pc:sldMk cId="2186720793" sldId="279"/>
            <ac:spMk id="13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1:42:37.575" v="374" actId="1076"/>
          <ac:spMkLst>
            <pc:docMk/>
            <pc:sldMk cId="2186720793" sldId="279"/>
            <ac:spMk id="14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1:42:26.575" v="372" actId="1076"/>
          <ac:spMkLst>
            <pc:docMk/>
            <pc:sldMk cId="2186720793" sldId="279"/>
            <ac:spMk id="15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7:10:01.634" v="2758" actId="33524"/>
          <ac:spMkLst>
            <pc:docMk/>
            <pc:sldMk cId="2186720793" sldId="279"/>
            <ac:spMk id="17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7:10:11.296" v="2760" actId="33524"/>
          <ac:spMkLst>
            <pc:docMk/>
            <pc:sldMk cId="2186720793" sldId="279"/>
            <ac:spMk id="18" creationId="{2D45FC9D-F03D-8364-AD18-A9AC739D9805}"/>
          </ac:spMkLst>
        </pc:spChg>
        <pc:spChg chg="mod">
          <ac:chgData name="Gem Rivadeneira" userId="d70829aecd24a275" providerId="LiveId" clId="{08370DF1-BA2F-484C-AC60-1B11EF3F8986}" dt="2024-04-25T11:46:17.507" v="593" actId="1076"/>
          <ac:spMkLst>
            <pc:docMk/>
            <pc:sldMk cId="2186720793" sldId="279"/>
            <ac:spMk id="20" creationId="{A7E3B330-76A3-D51F-921C-731247843CD4}"/>
          </ac:spMkLst>
        </pc:spChg>
        <pc:spChg chg="mod">
          <ac:chgData name="Gem Rivadeneira" userId="d70829aecd24a275" providerId="LiveId" clId="{08370DF1-BA2F-484C-AC60-1B11EF3F8986}" dt="2024-04-25T20:02:45.016" v="2868" actId="20577"/>
          <ac:spMkLst>
            <pc:docMk/>
            <pc:sldMk cId="2186720793" sldId="279"/>
            <ac:spMk id="21" creationId="{7CDD20C0-76D2-4250-C41A-4AE966FC3740}"/>
          </ac:spMkLst>
        </pc:spChg>
        <pc:spChg chg="mod">
          <ac:chgData name="Gem Rivadeneira" userId="d70829aecd24a275" providerId="LiveId" clId="{08370DF1-BA2F-484C-AC60-1B11EF3F8986}" dt="2024-04-25T17:08:43.800" v="2752" actId="790"/>
          <ac:spMkLst>
            <pc:docMk/>
            <pc:sldMk cId="2186720793" sldId="279"/>
            <ac:spMk id="22" creationId="{B8CB55AF-D3A9-EABE-F7E6-0F37D82CAD86}"/>
          </ac:spMkLst>
        </pc:spChg>
        <pc:picChg chg="add mod">
          <ac:chgData name="Gem Rivadeneira" userId="d70829aecd24a275" providerId="LiveId" clId="{08370DF1-BA2F-484C-AC60-1B11EF3F8986}" dt="2024-04-25T13:49:06.987" v="2022"/>
          <ac:picMkLst>
            <pc:docMk/>
            <pc:sldMk cId="2186720793" sldId="279"/>
            <ac:picMk id="16" creationId="{E1C81F92-18C8-BCF8-2F08-64094853D3F2}"/>
          </ac:picMkLst>
        </pc:picChg>
      </pc:sldChg>
      <pc:sldChg chg="addSp delSp modSp add mod">
        <pc:chgData name="Gem Rivadeneira" userId="d70829aecd24a275" providerId="LiveId" clId="{08370DF1-BA2F-484C-AC60-1B11EF3F8986}" dt="2024-04-25T20:03:34.148" v="2875" actId="313"/>
        <pc:sldMkLst>
          <pc:docMk/>
          <pc:sldMk cId="2209034652" sldId="280"/>
        </pc:sldMkLst>
        <pc:spChg chg="del">
          <ac:chgData name="Gem Rivadeneira" userId="d70829aecd24a275" providerId="LiveId" clId="{08370DF1-BA2F-484C-AC60-1B11EF3F8986}" dt="2024-04-25T13:49:13.837" v="2024" actId="478"/>
          <ac:spMkLst>
            <pc:docMk/>
            <pc:sldMk cId="2209034652" sldId="280"/>
            <ac:spMk id="4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3:49:17.118" v="2026" actId="478"/>
          <ac:spMkLst>
            <pc:docMk/>
            <pc:sldMk cId="2209034652" sldId="280"/>
            <ac:spMk id="10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1:47:53.279" v="691" actId="1076"/>
          <ac:spMkLst>
            <pc:docMk/>
            <pc:sldMk cId="2209034652" sldId="280"/>
            <ac:spMk id="12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7:10:31.452" v="2761" actId="790"/>
          <ac:spMkLst>
            <pc:docMk/>
            <pc:sldMk cId="2209034652" sldId="280"/>
            <ac:spMk id="13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1:48:01.495" v="693" actId="1076"/>
          <ac:spMkLst>
            <pc:docMk/>
            <pc:sldMk cId="2209034652" sldId="280"/>
            <ac:spMk id="14" creationId="{00000000-0000-0000-0000-000000000000}"/>
          </ac:spMkLst>
        </pc:spChg>
        <pc:spChg chg="del mod">
          <ac:chgData name="Gem Rivadeneira" userId="d70829aecd24a275" providerId="LiveId" clId="{08370DF1-BA2F-484C-AC60-1B11EF3F8986}" dt="2024-04-25T20:03:04.824" v="2869" actId="478"/>
          <ac:spMkLst>
            <pc:docMk/>
            <pc:sldMk cId="2209034652" sldId="280"/>
            <ac:spMk id="17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20:03:34.148" v="2875" actId="313"/>
          <ac:spMkLst>
            <pc:docMk/>
            <pc:sldMk cId="2209034652" sldId="280"/>
            <ac:spMk id="18" creationId="{2D45FC9D-F03D-8364-AD18-A9AC739D9805}"/>
          </ac:spMkLst>
        </pc:spChg>
        <pc:spChg chg="del mod">
          <ac:chgData name="Gem Rivadeneira" userId="d70829aecd24a275" providerId="LiveId" clId="{08370DF1-BA2F-484C-AC60-1B11EF3F8986}" dt="2024-04-25T20:03:17.862" v="2872" actId="478"/>
          <ac:spMkLst>
            <pc:docMk/>
            <pc:sldMk cId="2209034652" sldId="280"/>
            <ac:spMk id="19" creationId="{2BEC36D9-3EB3-6827-B51C-9A88E0E92181}"/>
          </ac:spMkLst>
        </pc:spChg>
        <pc:spChg chg="mod">
          <ac:chgData name="Gem Rivadeneira" userId="d70829aecd24a275" providerId="LiveId" clId="{08370DF1-BA2F-484C-AC60-1B11EF3F8986}" dt="2024-04-25T20:03:24.223" v="2873" actId="1076"/>
          <ac:spMkLst>
            <pc:docMk/>
            <pc:sldMk cId="2209034652" sldId="280"/>
            <ac:spMk id="20" creationId="{A7E3B330-76A3-D51F-921C-731247843CD4}"/>
          </ac:spMkLst>
        </pc:spChg>
        <pc:spChg chg="mod">
          <ac:chgData name="Gem Rivadeneira" userId="d70829aecd24a275" providerId="LiveId" clId="{08370DF1-BA2F-484C-AC60-1B11EF3F8986}" dt="2024-04-25T20:03:14.228" v="2871" actId="1076"/>
          <ac:spMkLst>
            <pc:docMk/>
            <pc:sldMk cId="2209034652" sldId="280"/>
            <ac:spMk id="21" creationId="{7CDD20C0-76D2-4250-C41A-4AE966FC3740}"/>
          </ac:spMkLst>
        </pc:spChg>
        <pc:spChg chg="mod">
          <ac:chgData name="Gem Rivadeneira" userId="d70829aecd24a275" providerId="LiveId" clId="{08370DF1-BA2F-484C-AC60-1B11EF3F8986}" dt="2024-04-25T20:03:28.822" v="2874" actId="1076"/>
          <ac:spMkLst>
            <pc:docMk/>
            <pc:sldMk cId="2209034652" sldId="280"/>
            <ac:spMk id="22" creationId="{B8CB55AF-D3A9-EABE-F7E6-0F37D82CAD86}"/>
          </ac:spMkLst>
        </pc:spChg>
        <pc:picChg chg="add mod">
          <ac:chgData name="Gem Rivadeneira" userId="d70829aecd24a275" providerId="LiveId" clId="{08370DF1-BA2F-484C-AC60-1B11EF3F8986}" dt="2024-04-25T13:49:14.714" v="2025"/>
          <ac:picMkLst>
            <pc:docMk/>
            <pc:sldMk cId="2209034652" sldId="280"/>
            <ac:picMk id="16" creationId="{367C1C8A-97F1-5646-B107-75AEFF002914}"/>
          </ac:picMkLst>
        </pc:picChg>
      </pc:sldChg>
      <pc:sldChg chg="addSp delSp modSp add mod">
        <pc:chgData name="Gem Rivadeneira" userId="d70829aecd24a275" providerId="LiveId" clId="{08370DF1-BA2F-484C-AC60-1B11EF3F8986}" dt="2024-04-25T19:57:53.983" v="2847" actId="313"/>
        <pc:sldMkLst>
          <pc:docMk/>
          <pc:sldMk cId="331151337" sldId="281"/>
        </pc:sldMkLst>
        <pc:spChg chg="del">
          <ac:chgData name="Gem Rivadeneira" userId="d70829aecd24a275" providerId="LiveId" clId="{08370DF1-BA2F-484C-AC60-1B11EF3F8986}" dt="2024-04-25T13:49:21.693" v="2027" actId="478"/>
          <ac:spMkLst>
            <pc:docMk/>
            <pc:sldMk cId="331151337" sldId="281"/>
            <ac:spMk id="4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3:49:24.046" v="2029" actId="478"/>
          <ac:spMkLst>
            <pc:docMk/>
            <pc:sldMk cId="331151337" sldId="281"/>
            <ac:spMk id="10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7:12:32.579" v="2766" actId="790"/>
          <ac:spMkLst>
            <pc:docMk/>
            <pc:sldMk cId="331151337" sldId="281"/>
            <ac:spMk id="13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7:13:36.437" v="2772" actId="313"/>
          <ac:spMkLst>
            <pc:docMk/>
            <pc:sldMk cId="331151337" sldId="281"/>
            <ac:spMk id="17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7:12:56.685" v="2768" actId="790"/>
          <ac:spMkLst>
            <pc:docMk/>
            <pc:sldMk cId="331151337" sldId="281"/>
            <ac:spMk id="18" creationId="{2D45FC9D-F03D-8364-AD18-A9AC739D9805}"/>
          </ac:spMkLst>
        </pc:spChg>
        <pc:spChg chg="mod">
          <ac:chgData name="Gem Rivadeneira" userId="d70829aecd24a275" providerId="LiveId" clId="{08370DF1-BA2F-484C-AC60-1B11EF3F8986}" dt="2024-04-25T17:13:32.773" v="2771" actId="33524"/>
          <ac:spMkLst>
            <pc:docMk/>
            <pc:sldMk cId="331151337" sldId="281"/>
            <ac:spMk id="21" creationId="{7CDD20C0-76D2-4250-C41A-4AE966FC3740}"/>
          </ac:spMkLst>
        </pc:spChg>
        <pc:spChg chg="mod">
          <ac:chgData name="Gem Rivadeneira" userId="d70829aecd24a275" providerId="LiveId" clId="{08370DF1-BA2F-484C-AC60-1B11EF3F8986}" dt="2024-04-25T19:57:53.983" v="2847" actId="313"/>
          <ac:spMkLst>
            <pc:docMk/>
            <pc:sldMk cId="331151337" sldId="281"/>
            <ac:spMk id="22" creationId="{B8CB55AF-D3A9-EABE-F7E6-0F37D82CAD86}"/>
          </ac:spMkLst>
        </pc:spChg>
        <pc:picChg chg="add mod">
          <ac:chgData name="Gem Rivadeneira" userId="d70829aecd24a275" providerId="LiveId" clId="{08370DF1-BA2F-484C-AC60-1B11EF3F8986}" dt="2024-04-25T13:49:22.027" v="2028"/>
          <ac:picMkLst>
            <pc:docMk/>
            <pc:sldMk cId="331151337" sldId="281"/>
            <ac:picMk id="16" creationId="{EEB42B9F-6C5C-85FD-1D6C-075C89701861}"/>
          </ac:picMkLst>
        </pc:picChg>
      </pc:sldChg>
      <pc:sldChg chg="addSp delSp modSp add mod">
        <pc:chgData name="Gem Rivadeneira" userId="d70829aecd24a275" providerId="LiveId" clId="{08370DF1-BA2F-484C-AC60-1B11EF3F8986}" dt="2024-04-25T17:15:00.811" v="2777" actId="790"/>
        <pc:sldMkLst>
          <pc:docMk/>
          <pc:sldMk cId="4033294489" sldId="282"/>
        </pc:sldMkLst>
        <pc:spChg chg="del">
          <ac:chgData name="Gem Rivadeneira" userId="d70829aecd24a275" providerId="LiveId" clId="{08370DF1-BA2F-484C-AC60-1B11EF3F8986}" dt="2024-04-25T13:49:27.853" v="2030" actId="478"/>
          <ac:spMkLst>
            <pc:docMk/>
            <pc:sldMk cId="4033294489" sldId="282"/>
            <ac:spMk id="4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3:50:04.038" v="2032" actId="478"/>
          <ac:spMkLst>
            <pc:docMk/>
            <pc:sldMk cId="4033294489" sldId="282"/>
            <ac:spMk id="10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7:13:52.778" v="2773" actId="790"/>
          <ac:spMkLst>
            <pc:docMk/>
            <pc:sldMk cId="4033294489" sldId="282"/>
            <ac:spMk id="13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7:14:24.843" v="2774" actId="790"/>
          <ac:spMkLst>
            <pc:docMk/>
            <pc:sldMk cId="4033294489" sldId="282"/>
            <ac:spMk id="17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7:14:35.861" v="2775" actId="790"/>
          <ac:spMkLst>
            <pc:docMk/>
            <pc:sldMk cId="4033294489" sldId="282"/>
            <ac:spMk id="18" creationId="{2D45FC9D-F03D-8364-AD18-A9AC739D9805}"/>
          </ac:spMkLst>
        </pc:spChg>
        <pc:spChg chg="mod">
          <ac:chgData name="Gem Rivadeneira" userId="d70829aecd24a275" providerId="LiveId" clId="{08370DF1-BA2F-484C-AC60-1B11EF3F8986}" dt="2024-04-25T17:14:48.224" v="2776" actId="790"/>
          <ac:spMkLst>
            <pc:docMk/>
            <pc:sldMk cId="4033294489" sldId="282"/>
            <ac:spMk id="21" creationId="{7CDD20C0-76D2-4250-C41A-4AE966FC3740}"/>
          </ac:spMkLst>
        </pc:spChg>
        <pc:spChg chg="mod">
          <ac:chgData name="Gem Rivadeneira" userId="d70829aecd24a275" providerId="LiveId" clId="{08370DF1-BA2F-484C-AC60-1B11EF3F8986}" dt="2024-04-25T17:15:00.811" v="2777" actId="790"/>
          <ac:spMkLst>
            <pc:docMk/>
            <pc:sldMk cId="4033294489" sldId="282"/>
            <ac:spMk id="22" creationId="{B8CB55AF-D3A9-EABE-F7E6-0F37D82CAD86}"/>
          </ac:spMkLst>
        </pc:spChg>
        <pc:picChg chg="add mod">
          <ac:chgData name="Gem Rivadeneira" userId="d70829aecd24a275" providerId="LiveId" clId="{08370DF1-BA2F-484C-AC60-1B11EF3F8986}" dt="2024-04-25T13:50:02.353" v="2031"/>
          <ac:picMkLst>
            <pc:docMk/>
            <pc:sldMk cId="4033294489" sldId="282"/>
            <ac:picMk id="16" creationId="{61803763-4E06-E9CF-C72B-10D71A6A4A72}"/>
          </ac:picMkLst>
        </pc:picChg>
      </pc:sldChg>
      <pc:sldChg chg="addSp delSp modSp add mod ord">
        <pc:chgData name="Gem Rivadeneira" userId="d70829aecd24a275" providerId="LiveId" clId="{08370DF1-BA2F-484C-AC60-1B11EF3F8986}" dt="2024-04-25T13:50:08.521" v="2034"/>
        <pc:sldMkLst>
          <pc:docMk/>
          <pc:sldMk cId="4236874124" sldId="283"/>
        </pc:sldMkLst>
        <pc:spChg chg="del">
          <ac:chgData name="Gem Rivadeneira" userId="d70829aecd24a275" providerId="LiveId" clId="{08370DF1-BA2F-484C-AC60-1B11EF3F8986}" dt="2024-04-25T13:50:07.655" v="2033" actId="478"/>
          <ac:spMkLst>
            <pc:docMk/>
            <pc:sldMk cId="4236874124" sldId="283"/>
            <ac:spMk id="4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2:19:30.747" v="1701" actId="20577"/>
          <ac:spMkLst>
            <pc:docMk/>
            <pc:sldMk cId="4236874124" sldId="283"/>
            <ac:spMk id="10" creationId="{00000000-0000-0000-0000-000000000000}"/>
          </ac:spMkLst>
        </pc:spChg>
        <pc:picChg chg="add mod">
          <ac:chgData name="Gem Rivadeneira" userId="d70829aecd24a275" providerId="LiveId" clId="{08370DF1-BA2F-484C-AC60-1B11EF3F8986}" dt="2024-04-25T13:50:08.521" v="2034"/>
          <ac:picMkLst>
            <pc:docMk/>
            <pc:sldMk cId="4236874124" sldId="283"/>
            <ac:picMk id="11" creationId="{1FAC2DDB-EBBE-FD7B-0A0F-3402A44F76A8}"/>
          </ac:picMkLst>
        </pc:picChg>
      </pc:sldChg>
      <pc:sldChg chg="addSp delSp modSp add mod">
        <pc:chgData name="Gem Rivadeneira" userId="d70829aecd24a275" providerId="LiveId" clId="{08370DF1-BA2F-484C-AC60-1B11EF3F8986}" dt="2024-04-25T20:16:09.307" v="2884" actId="33524"/>
        <pc:sldMkLst>
          <pc:docMk/>
          <pc:sldMk cId="1775782428" sldId="284"/>
        </pc:sldMkLst>
        <pc:spChg chg="del">
          <ac:chgData name="Gem Rivadeneira" userId="d70829aecd24a275" providerId="LiveId" clId="{08370DF1-BA2F-484C-AC60-1B11EF3F8986}" dt="2024-04-25T13:50:26.935" v="2041" actId="478"/>
          <ac:spMkLst>
            <pc:docMk/>
            <pc:sldMk cId="1775782428" sldId="284"/>
            <ac:spMk id="4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3:50:51.646" v="2044" actId="1076"/>
          <ac:spMkLst>
            <pc:docMk/>
            <pc:sldMk cId="1775782428" sldId="284"/>
            <ac:spMk id="10" creationId="{00000000-0000-0000-0000-000000000000}"/>
          </ac:spMkLst>
        </pc:spChg>
        <pc:spChg chg="add mod">
          <ac:chgData name="Gem Rivadeneira" userId="d70829aecd24a275" providerId="LiveId" clId="{08370DF1-BA2F-484C-AC60-1B11EF3F8986}" dt="2024-04-25T13:51:06.079" v="2047" actId="1076"/>
          <ac:spMkLst>
            <pc:docMk/>
            <pc:sldMk cId="1775782428" sldId="284"/>
            <ac:spMk id="11" creationId="{ABE8C927-B3D5-12C8-ABA0-17143B73CD26}"/>
          </ac:spMkLst>
        </pc:spChg>
        <pc:spChg chg="add mod">
          <ac:chgData name="Gem Rivadeneira" userId="d70829aecd24a275" providerId="LiveId" clId="{08370DF1-BA2F-484C-AC60-1B11EF3F8986}" dt="2024-04-25T20:16:09.307" v="2884" actId="33524"/>
          <ac:spMkLst>
            <pc:docMk/>
            <pc:sldMk cId="1775782428" sldId="284"/>
            <ac:spMk id="13" creationId="{DA796AAF-4C71-A353-9BAB-E86B24B540FB}"/>
          </ac:spMkLst>
        </pc:spChg>
        <pc:spChg chg="add mod">
          <ac:chgData name="Gem Rivadeneira" userId="d70829aecd24a275" providerId="LiveId" clId="{08370DF1-BA2F-484C-AC60-1B11EF3F8986}" dt="2024-04-25T19:57:17.275" v="2845" actId="1076"/>
          <ac:spMkLst>
            <pc:docMk/>
            <pc:sldMk cId="1775782428" sldId="284"/>
            <ac:spMk id="16" creationId="{2331E794-C080-19E1-7DB0-877177FB0F89}"/>
          </ac:spMkLst>
        </pc:spChg>
        <pc:picChg chg="add mod">
          <ac:chgData name="Gem Rivadeneira" userId="d70829aecd24a275" providerId="LiveId" clId="{08370DF1-BA2F-484C-AC60-1B11EF3F8986}" dt="2024-04-25T13:50:27.288" v="2042"/>
          <ac:picMkLst>
            <pc:docMk/>
            <pc:sldMk cId="1775782428" sldId="284"/>
            <ac:picMk id="12" creationId="{DBF1DEFD-8790-A9E9-0DC8-A51B4CBF58ED}"/>
          </ac:picMkLst>
        </pc:picChg>
        <pc:picChg chg="add mod">
          <ac:chgData name="Gem Rivadeneira" userId="d70829aecd24a275" providerId="LiveId" clId="{08370DF1-BA2F-484C-AC60-1B11EF3F8986}" dt="2024-04-25T19:56:19.591" v="2820" actId="1076"/>
          <ac:picMkLst>
            <pc:docMk/>
            <pc:sldMk cId="1775782428" sldId="284"/>
            <ac:picMk id="15" creationId="{974C80BE-3874-F976-2C3C-A3EDC654B0FD}"/>
          </ac:picMkLst>
        </pc:picChg>
      </pc:sldChg>
      <pc:sldChg chg="addSp delSp modSp add del mod">
        <pc:chgData name="Gem Rivadeneira" userId="d70829aecd24a275" providerId="LiveId" clId="{08370DF1-BA2F-484C-AC60-1B11EF3F8986}" dt="2024-04-25T19:52:28.631" v="2788" actId="1076"/>
        <pc:sldMkLst>
          <pc:docMk/>
          <pc:sldMk cId="1983302709" sldId="285"/>
        </pc:sldMkLst>
        <pc:spChg chg="del">
          <ac:chgData name="Gem Rivadeneira" userId="d70829aecd24a275" providerId="LiveId" clId="{08370DF1-BA2F-484C-AC60-1B11EF3F8986}" dt="2024-04-25T13:45:58.274" v="1982" actId="478"/>
          <ac:spMkLst>
            <pc:docMk/>
            <pc:sldMk cId="1983302709" sldId="285"/>
            <ac:spMk id="4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9:52:28.631" v="2788" actId="1076"/>
          <ac:spMkLst>
            <pc:docMk/>
            <pc:sldMk cId="1983302709" sldId="285"/>
            <ac:spMk id="10" creationId="{00000000-0000-0000-0000-000000000000}"/>
          </ac:spMkLst>
        </pc:spChg>
        <pc:spChg chg="add del mod">
          <ac:chgData name="Gem Rivadeneira" userId="d70829aecd24a275" providerId="LiveId" clId="{08370DF1-BA2F-484C-AC60-1B11EF3F8986}" dt="2024-04-25T19:51:39.497" v="2780" actId="478"/>
          <ac:spMkLst>
            <pc:docMk/>
            <pc:sldMk cId="1983302709" sldId="285"/>
            <ac:spMk id="15" creationId="{94381258-3208-1511-967B-8478A8E7D522}"/>
          </ac:spMkLst>
        </pc:spChg>
        <pc:spChg chg="add del mod">
          <ac:chgData name="Gem Rivadeneira" userId="d70829aecd24a275" providerId="LiveId" clId="{08370DF1-BA2F-484C-AC60-1B11EF3F8986}" dt="2024-04-25T19:51:41.960" v="2781" actId="478"/>
          <ac:spMkLst>
            <pc:docMk/>
            <pc:sldMk cId="1983302709" sldId="285"/>
            <ac:spMk id="16" creationId="{A8D89296-4D04-991F-52BF-A1DF9B007326}"/>
          </ac:spMkLst>
        </pc:spChg>
        <pc:picChg chg="add del mod">
          <ac:chgData name="Gem Rivadeneira" userId="d70829aecd24a275" providerId="LiveId" clId="{08370DF1-BA2F-484C-AC60-1B11EF3F8986}" dt="2024-04-25T19:51:37.054" v="2778" actId="478"/>
          <ac:picMkLst>
            <pc:docMk/>
            <pc:sldMk cId="1983302709" sldId="285"/>
            <ac:picMk id="12" creationId="{545DA70F-CD9E-2A53-58EB-8A03529D8202}"/>
          </ac:picMkLst>
        </pc:picChg>
        <pc:picChg chg="add mod">
          <ac:chgData name="Gem Rivadeneira" userId="d70829aecd24a275" providerId="LiveId" clId="{08370DF1-BA2F-484C-AC60-1B11EF3F8986}" dt="2024-04-25T13:47:02.134" v="1989" actId="14100"/>
          <ac:picMkLst>
            <pc:docMk/>
            <pc:sldMk cId="1983302709" sldId="285"/>
            <ac:picMk id="14" creationId="{8A627B23-BDD1-C5BA-8FA3-E5BBE0FC0638}"/>
          </ac:picMkLst>
        </pc:picChg>
        <pc:picChg chg="add mod">
          <ac:chgData name="Gem Rivadeneira" userId="d70829aecd24a275" providerId="LiveId" clId="{08370DF1-BA2F-484C-AC60-1B11EF3F8986}" dt="2024-04-25T19:52:19.860" v="2787" actId="14100"/>
          <ac:picMkLst>
            <pc:docMk/>
            <pc:sldMk cId="1983302709" sldId="285"/>
            <ac:picMk id="18" creationId="{0BCBD7B7-4943-D089-3276-73D50ED0CB9F}"/>
          </ac:picMkLst>
        </pc:picChg>
      </pc:sldChg>
      <pc:sldChg chg="addSp delSp modSp add mod">
        <pc:chgData name="Gem Rivadeneira" userId="d70829aecd24a275" providerId="LiveId" clId="{08370DF1-BA2F-484C-AC60-1B11EF3F8986}" dt="2024-04-25T20:17:24.299" v="2885" actId="14100"/>
        <pc:sldMkLst>
          <pc:docMk/>
          <pc:sldMk cId="3625399279" sldId="286"/>
        </pc:sldMkLst>
        <pc:spChg chg="del">
          <ac:chgData name="Gem Rivadeneira" userId="d70829aecd24a275" providerId="LiveId" clId="{08370DF1-BA2F-484C-AC60-1B11EF3F8986}" dt="2024-04-25T13:50:13.069" v="2035" actId="478"/>
          <ac:spMkLst>
            <pc:docMk/>
            <pc:sldMk cId="3625399279" sldId="286"/>
            <ac:spMk id="4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9:52:54.161" v="2794" actId="1076"/>
          <ac:spMkLst>
            <pc:docMk/>
            <pc:sldMk cId="3625399279" sldId="286"/>
            <ac:spMk id="10" creationId="{00000000-0000-0000-0000-000000000000}"/>
          </ac:spMkLst>
        </pc:spChg>
        <pc:picChg chg="add mod">
          <ac:chgData name="Gem Rivadeneira" userId="d70829aecd24a275" providerId="LiveId" clId="{08370DF1-BA2F-484C-AC60-1B11EF3F8986}" dt="2024-04-25T13:50:13.353" v="2036"/>
          <ac:picMkLst>
            <pc:docMk/>
            <pc:sldMk cId="3625399279" sldId="286"/>
            <ac:picMk id="11" creationId="{1CF705FD-751C-0EB2-047B-CD767EA176AF}"/>
          </ac:picMkLst>
        </pc:picChg>
        <pc:picChg chg="add mod">
          <ac:chgData name="Gem Rivadeneira" userId="d70829aecd24a275" providerId="LiveId" clId="{08370DF1-BA2F-484C-AC60-1B11EF3F8986}" dt="2024-04-25T20:17:24.299" v="2885" actId="14100"/>
          <ac:picMkLst>
            <pc:docMk/>
            <pc:sldMk cId="3625399279" sldId="286"/>
            <ac:picMk id="13" creationId="{1C90AD37-AE8D-FBDB-959E-DFCCC1A53EB1}"/>
          </ac:picMkLst>
        </pc:picChg>
      </pc:sldChg>
      <pc:sldChg chg="addSp delSp modSp add mod">
        <pc:chgData name="Gem Rivadeneira" userId="d70829aecd24a275" providerId="LiveId" clId="{08370DF1-BA2F-484C-AC60-1B11EF3F8986}" dt="2024-04-25T19:53:36.645" v="2805" actId="1076"/>
        <pc:sldMkLst>
          <pc:docMk/>
          <pc:sldMk cId="924678300" sldId="287"/>
        </pc:sldMkLst>
        <pc:spChg chg="del">
          <ac:chgData name="Gem Rivadeneira" userId="d70829aecd24a275" providerId="LiveId" clId="{08370DF1-BA2F-484C-AC60-1B11EF3F8986}" dt="2024-04-25T13:50:16.830" v="2037" actId="478"/>
          <ac:spMkLst>
            <pc:docMk/>
            <pc:sldMk cId="924678300" sldId="287"/>
            <ac:spMk id="4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9:53:30.148" v="2803" actId="1076"/>
          <ac:spMkLst>
            <pc:docMk/>
            <pc:sldMk cId="924678300" sldId="287"/>
            <ac:spMk id="10" creationId="{00000000-0000-0000-0000-000000000000}"/>
          </ac:spMkLst>
        </pc:spChg>
        <pc:picChg chg="add mod">
          <ac:chgData name="Gem Rivadeneira" userId="d70829aecd24a275" providerId="LiveId" clId="{08370DF1-BA2F-484C-AC60-1B11EF3F8986}" dt="2024-04-25T13:50:17.621" v="2038"/>
          <ac:picMkLst>
            <pc:docMk/>
            <pc:sldMk cId="924678300" sldId="287"/>
            <ac:picMk id="11" creationId="{33745C90-F7F1-6CE8-E1B6-80AFB4A41914}"/>
          </ac:picMkLst>
        </pc:picChg>
        <pc:picChg chg="add mod">
          <ac:chgData name="Gem Rivadeneira" userId="d70829aecd24a275" providerId="LiveId" clId="{08370DF1-BA2F-484C-AC60-1B11EF3F8986}" dt="2024-04-25T19:53:36.645" v="2805" actId="1076"/>
          <ac:picMkLst>
            <pc:docMk/>
            <pc:sldMk cId="924678300" sldId="287"/>
            <ac:picMk id="13" creationId="{10738284-F74E-2E88-47F5-3936F7C37405}"/>
          </ac:picMkLst>
        </pc:picChg>
      </pc:sldChg>
      <pc:sldChg chg="addSp delSp modSp add mod">
        <pc:chgData name="Gem Rivadeneira" userId="d70829aecd24a275" providerId="LiveId" clId="{08370DF1-BA2F-484C-AC60-1B11EF3F8986}" dt="2024-04-25T19:54:24.657" v="2815" actId="1076"/>
        <pc:sldMkLst>
          <pc:docMk/>
          <pc:sldMk cId="3588446541" sldId="288"/>
        </pc:sldMkLst>
        <pc:spChg chg="del">
          <ac:chgData name="Gem Rivadeneira" userId="d70829aecd24a275" providerId="LiveId" clId="{08370DF1-BA2F-484C-AC60-1B11EF3F8986}" dt="2024-04-25T13:50:22.152" v="2039" actId="478"/>
          <ac:spMkLst>
            <pc:docMk/>
            <pc:sldMk cId="3588446541" sldId="288"/>
            <ac:spMk id="4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9:54:20.766" v="2814" actId="14100"/>
          <ac:spMkLst>
            <pc:docMk/>
            <pc:sldMk cId="3588446541" sldId="288"/>
            <ac:spMk id="10" creationId="{00000000-0000-0000-0000-000000000000}"/>
          </ac:spMkLst>
        </pc:spChg>
        <pc:spChg chg="add del mod">
          <ac:chgData name="Gem Rivadeneira" userId="d70829aecd24a275" providerId="LiveId" clId="{08370DF1-BA2F-484C-AC60-1B11EF3F8986}" dt="2024-04-25T19:53:43.806" v="2806" actId="478"/>
          <ac:spMkLst>
            <pc:docMk/>
            <pc:sldMk cId="3588446541" sldId="288"/>
            <ac:spMk id="12" creationId="{DF3DEC11-C59A-4F91-A3C8-7E4FDE4CFBF1}"/>
          </ac:spMkLst>
        </pc:spChg>
        <pc:spChg chg="add del mod">
          <ac:chgData name="Gem Rivadeneira" userId="d70829aecd24a275" providerId="LiveId" clId="{08370DF1-BA2F-484C-AC60-1B11EF3F8986}" dt="2024-04-25T19:53:46.520" v="2807" actId="478"/>
          <ac:spMkLst>
            <pc:docMk/>
            <pc:sldMk cId="3588446541" sldId="288"/>
            <ac:spMk id="13" creationId="{531BFC95-D9D5-8F21-9614-B6EDA3443A34}"/>
          </ac:spMkLst>
        </pc:spChg>
        <pc:picChg chg="add mod">
          <ac:chgData name="Gem Rivadeneira" userId="d70829aecd24a275" providerId="LiveId" clId="{08370DF1-BA2F-484C-AC60-1B11EF3F8986}" dt="2024-04-25T13:50:22.521" v="2040"/>
          <ac:picMkLst>
            <pc:docMk/>
            <pc:sldMk cId="3588446541" sldId="288"/>
            <ac:picMk id="11" creationId="{20A58CEE-DBCD-C9AB-7370-2ED1960F6E74}"/>
          </ac:picMkLst>
        </pc:picChg>
        <pc:picChg chg="add mod">
          <ac:chgData name="Gem Rivadeneira" userId="d70829aecd24a275" providerId="LiveId" clId="{08370DF1-BA2F-484C-AC60-1B11EF3F8986}" dt="2024-04-25T19:54:24.657" v="2815" actId="1076"/>
          <ac:picMkLst>
            <pc:docMk/>
            <pc:sldMk cId="3588446541" sldId="288"/>
            <ac:picMk id="15" creationId="{2ED15DAD-D142-3D72-15F8-DEFA594DD373}"/>
          </ac:picMkLst>
        </pc:picChg>
      </pc:sldChg>
      <pc:sldChg chg="delSp modSp add mod">
        <pc:chgData name="Gem Rivadeneira" userId="d70829aecd24a275" providerId="LiveId" clId="{08370DF1-BA2F-484C-AC60-1B11EF3F8986}" dt="2024-04-25T15:59:41.670" v="2669" actId="1076"/>
        <pc:sldMkLst>
          <pc:docMk/>
          <pc:sldMk cId="2200309753" sldId="289"/>
        </pc:sldMkLst>
        <pc:spChg chg="mod">
          <ac:chgData name="Gem Rivadeneira" userId="d70829aecd24a275" providerId="LiveId" clId="{08370DF1-BA2F-484C-AC60-1B11EF3F8986}" dt="2024-04-25T15:53:35.214" v="2650" actId="404"/>
          <ac:spMkLst>
            <pc:docMk/>
            <pc:sldMk cId="2200309753" sldId="289"/>
            <ac:spMk id="11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5:58:20.748" v="2658" actId="478"/>
          <ac:spMkLst>
            <pc:docMk/>
            <pc:sldMk cId="2200309753" sldId="289"/>
            <ac:spMk id="12" creationId="{00000000-0000-0000-0000-000000000000}"/>
          </ac:spMkLst>
        </pc:spChg>
        <pc:spChg chg="mod">
          <ac:chgData name="Gem Rivadeneira" userId="d70829aecd24a275" providerId="LiveId" clId="{08370DF1-BA2F-484C-AC60-1B11EF3F8986}" dt="2024-04-25T15:59:41.670" v="2669" actId="1076"/>
          <ac:spMkLst>
            <pc:docMk/>
            <pc:sldMk cId="2200309753" sldId="289"/>
            <ac:spMk id="13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5:58:19.979" v="2657" actId="478"/>
          <ac:spMkLst>
            <pc:docMk/>
            <pc:sldMk cId="2200309753" sldId="289"/>
            <ac:spMk id="14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5:58:19.139" v="2656" actId="478"/>
          <ac:spMkLst>
            <pc:docMk/>
            <pc:sldMk cId="2200309753" sldId="289"/>
            <ac:spMk id="15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5:58:25.327" v="2661" actId="478"/>
          <ac:spMkLst>
            <pc:docMk/>
            <pc:sldMk cId="2200309753" sldId="289"/>
            <ac:spMk id="17" creationId="{00000000-0000-0000-0000-000000000000}"/>
          </ac:spMkLst>
        </pc:spChg>
        <pc:spChg chg="del">
          <ac:chgData name="Gem Rivadeneira" userId="d70829aecd24a275" providerId="LiveId" clId="{08370DF1-BA2F-484C-AC60-1B11EF3F8986}" dt="2024-04-25T15:58:27.293" v="2662" actId="478"/>
          <ac:spMkLst>
            <pc:docMk/>
            <pc:sldMk cId="2200309753" sldId="289"/>
            <ac:spMk id="18" creationId="{2D45FC9D-F03D-8364-AD18-A9AC739D9805}"/>
          </ac:spMkLst>
        </pc:spChg>
        <pc:spChg chg="del">
          <ac:chgData name="Gem Rivadeneira" userId="d70829aecd24a275" providerId="LiveId" clId="{08370DF1-BA2F-484C-AC60-1B11EF3F8986}" dt="2024-04-25T15:58:22.395" v="2659" actId="478"/>
          <ac:spMkLst>
            <pc:docMk/>
            <pc:sldMk cId="2200309753" sldId="289"/>
            <ac:spMk id="19" creationId="{2BEC36D9-3EB3-6827-B51C-9A88E0E92181}"/>
          </ac:spMkLst>
        </pc:spChg>
        <pc:spChg chg="del">
          <ac:chgData name="Gem Rivadeneira" userId="d70829aecd24a275" providerId="LiveId" clId="{08370DF1-BA2F-484C-AC60-1B11EF3F8986}" dt="2024-04-25T15:58:23.356" v="2660" actId="478"/>
          <ac:spMkLst>
            <pc:docMk/>
            <pc:sldMk cId="2200309753" sldId="289"/>
            <ac:spMk id="20" creationId="{A7E3B330-76A3-D51F-921C-731247843CD4}"/>
          </ac:spMkLst>
        </pc:spChg>
        <pc:spChg chg="del">
          <ac:chgData name="Gem Rivadeneira" userId="d70829aecd24a275" providerId="LiveId" clId="{08370DF1-BA2F-484C-AC60-1B11EF3F8986}" dt="2024-04-25T15:58:29.051" v="2663" actId="478"/>
          <ac:spMkLst>
            <pc:docMk/>
            <pc:sldMk cId="2200309753" sldId="289"/>
            <ac:spMk id="21" creationId="{7CDD20C0-76D2-4250-C41A-4AE966FC3740}"/>
          </ac:spMkLst>
        </pc:spChg>
        <pc:spChg chg="del">
          <ac:chgData name="Gem Rivadeneira" userId="d70829aecd24a275" providerId="LiveId" clId="{08370DF1-BA2F-484C-AC60-1B11EF3F8986}" dt="2024-04-25T15:58:30.812" v="2664" actId="478"/>
          <ac:spMkLst>
            <pc:docMk/>
            <pc:sldMk cId="2200309753" sldId="289"/>
            <ac:spMk id="22" creationId="{B8CB55AF-D3A9-EABE-F7E6-0F37D82CAD86}"/>
          </ac:spMkLst>
        </pc:spChg>
        <pc:grpChg chg="mod">
          <ac:chgData name="Gem Rivadeneira" userId="d70829aecd24a275" providerId="LiveId" clId="{08370DF1-BA2F-484C-AC60-1B11EF3F8986}" dt="2024-04-25T15:58:56.305" v="2668" actId="1076"/>
          <ac:grpSpMkLst>
            <pc:docMk/>
            <pc:sldMk cId="2200309753" sldId="289"/>
            <ac:grpSpMk id="5" creationId="{00000000-0000-0000-0000-000000000000}"/>
          </ac:grpSpMkLst>
        </pc:grpChg>
      </pc:sldChg>
      <pc:sldChg chg="modSp add mod">
        <pc:chgData name="Gem Rivadeneira" userId="d70829aecd24a275" providerId="LiveId" clId="{08370DF1-BA2F-484C-AC60-1B11EF3F8986}" dt="2024-04-25T16:42:21.378" v="2715" actId="108"/>
        <pc:sldMkLst>
          <pc:docMk/>
          <pc:sldMk cId="4072622708" sldId="290"/>
        </pc:sldMkLst>
        <pc:spChg chg="mod">
          <ac:chgData name="Gem Rivadeneira" userId="d70829aecd24a275" providerId="LiveId" clId="{08370DF1-BA2F-484C-AC60-1B11EF3F8986}" dt="2024-04-25T16:42:21.378" v="2715" actId="108"/>
          <ac:spMkLst>
            <pc:docMk/>
            <pc:sldMk cId="4072622708" sldId="290"/>
            <ac:spMk id="1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A4F4D35-3D84-A3E3-D410-048DE9BD97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548EE-687A-7DA6-3D5E-0F71CFD41E9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23B1D-6324-49F6-B96D-35BA909F29D0}" type="datetimeFigureOut">
              <a:rPr lang="es-ES" smtClean="0"/>
              <a:t>25/04/2024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90EF21-73C4-6562-2D89-C473846D22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ACC6C9-72E4-48DB-0D33-B0EC14A2E71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BA227-32C0-46C6-B9BA-7F0DC8DAD70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220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759EA-27C6-4456-8FFA-C3747203AEB7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31341-CF32-4CAB-9677-A935EF005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56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31341-CF32-4CAB-9677-A935EF0058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791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Para </a:t>
            </a:r>
            <a:r>
              <a:rPr lang="en-US" dirty="0" err="1"/>
              <a:t>cualquier</a:t>
            </a:r>
            <a:r>
              <a:rPr lang="en-US" dirty="0"/>
              <a:t> </a:t>
            </a:r>
            <a:r>
              <a:rPr lang="en-US" dirty="0" err="1"/>
              <a:t>cosa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vida</a:t>
            </a:r>
            <a:r>
              <a:rPr lang="en-US" dirty="0"/>
              <a:t> lo </a:t>
            </a:r>
            <a:r>
              <a:rPr lang="en-US" dirty="0" err="1"/>
              <a:t>importante</a:t>
            </a:r>
            <a:r>
              <a:rPr lang="en-US" dirty="0"/>
              <a:t> es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mentalidad</a:t>
            </a:r>
            <a:r>
              <a:rPr lang="en-US" dirty="0"/>
              <a:t>, </a:t>
            </a:r>
            <a:r>
              <a:rPr lang="en-US" dirty="0" err="1"/>
              <a:t>debes</a:t>
            </a:r>
            <a:r>
              <a:rPr lang="en-US" dirty="0"/>
              <a:t> </a:t>
            </a:r>
            <a:r>
              <a:rPr lang="en-US" dirty="0" err="1"/>
              <a:t>mantenerte</a:t>
            </a:r>
            <a:r>
              <a:rPr lang="en-US" dirty="0"/>
              <a:t> </a:t>
            </a:r>
            <a:r>
              <a:rPr lang="en-US" dirty="0" err="1"/>
              <a:t>motivado</a:t>
            </a:r>
            <a:r>
              <a:rPr lang="en-US" dirty="0"/>
              <a:t> y no </a:t>
            </a:r>
            <a:r>
              <a:rPr lang="en-US" dirty="0" err="1"/>
              <a:t>esperar</a:t>
            </a:r>
            <a:r>
              <a:rPr lang="en-US" dirty="0"/>
              <a:t> nada de </a:t>
            </a:r>
            <a:r>
              <a:rPr lang="en-US" dirty="0" err="1"/>
              <a:t>nadie</a:t>
            </a:r>
            <a:r>
              <a:rPr lang="en-US" dirty="0"/>
              <a:t>, solo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eres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responsible de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vida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Emprender</a:t>
            </a:r>
            <a:r>
              <a:rPr lang="en-US" dirty="0"/>
              <a:t> es un </a:t>
            </a:r>
            <a:r>
              <a:rPr lang="en-US" dirty="0" err="1"/>
              <a:t>proceso</a:t>
            </a:r>
            <a:r>
              <a:rPr lang="en-US" dirty="0"/>
              <a:t> de </a:t>
            </a:r>
            <a:r>
              <a:rPr lang="en-US" dirty="0" err="1"/>
              <a:t>soledad</a:t>
            </a:r>
            <a:endParaRPr lang="en-US" dirty="0"/>
          </a:p>
          <a:p>
            <a:endParaRPr lang="en-US" dirty="0"/>
          </a:p>
          <a:p>
            <a:r>
              <a:rPr lang="en-US" dirty="0"/>
              <a:t>El </a:t>
            </a:r>
            <a:r>
              <a:rPr lang="en-US" dirty="0" err="1"/>
              <a:t>emprendimiento</a:t>
            </a:r>
            <a:r>
              <a:rPr lang="en-US" dirty="0"/>
              <a:t> es </a:t>
            </a:r>
            <a:r>
              <a:rPr lang="en-US" dirty="0" err="1"/>
              <a:t>ensayo</a:t>
            </a:r>
            <a:r>
              <a:rPr lang="en-US" dirty="0"/>
              <a:t> y error</a:t>
            </a:r>
          </a:p>
          <a:p>
            <a:endParaRPr lang="en-US" dirty="0"/>
          </a:p>
          <a:p>
            <a:r>
              <a:rPr lang="en-US" dirty="0" err="1"/>
              <a:t>Mucos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diran</a:t>
            </a:r>
            <a:r>
              <a:rPr lang="en-US" dirty="0"/>
              <a:t> que es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locura</a:t>
            </a:r>
            <a:r>
              <a:rPr lang="en-US" dirty="0"/>
              <a:t>, que </a:t>
            </a:r>
            <a:r>
              <a:rPr lang="en-US" dirty="0" err="1"/>
              <a:t>muchos</a:t>
            </a:r>
            <a:r>
              <a:rPr lang="en-US" dirty="0"/>
              <a:t> lo </a:t>
            </a:r>
            <a:r>
              <a:rPr lang="en-US" dirty="0" err="1"/>
              <a:t>hacen</a:t>
            </a:r>
            <a:r>
              <a:rPr lang="en-US" dirty="0"/>
              <a:t>, que </a:t>
            </a:r>
            <a:r>
              <a:rPr lang="en-US" dirty="0" err="1"/>
              <a:t>busques</a:t>
            </a:r>
            <a:r>
              <a:rPr lang="en-US" dirty="0"/>
              <a:t> un </a:t>
            </a:r>
            <a:r>
              <a:rPr lang="en-US" dirty="0" err="1"/>
              <a:t>empleo</a:t>
            </a:r>
            <a:r>
              <a:rPr lang="en-US" dirty="0"/>
              <a:t> </a:t>
            </a:r>
            <a:r>
              <a:rPr lang="en-US" dirty="0" err="1"/>
              <a:t>seguro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31341-CF32-4CAB-9677-A935EF0058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051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Por que </a:t>
            </a:r>
            <a:r>
              <a:rPr lang="en-US" dirty="0" err="1"/>
              <a:t>en</a:t>
            </a:r>
            <a:r>
              <a:rPr lang="en-US" dirty="0"/>
              <a:t> un </a:t>
            </a:r>
            <a:r>
              <a:rPr lang="en-US" dirty="0" err="1"/>
              <a:t>proceso</a:t>
            </a:r>
            <a:r>
              <a:rPr lang="en-US" dirty="0"/>
              <a:t> tan </a:t>
            </a:r>
            <a:r>
              <a:rPr lang="en-US" dirty="0" err="1"/>
              <a:t>complicado</a:t>
            </a:r>
            <a:r>
              <a:rPr lang="en-US" dirty="0"/>
              <a:t>, doloroso y </a:t>
            </a:r>
            <a:r>
              <a:rPr lang="en-US" dirty="0" err="1"/>
              <a:t>dificl</a:t>
            </a:r>
            <a:r>
              <a:rPr lang="en-US" dirty="0"/>
              <a:t> </a:t>
            </a:r>
            <a:r>
              <a:rPr lang="en-US" dirty="0" err="1"/>
              <a:t>todos</a:t>
            </a:r>
            <a:r>
              <a:rPr lang="en-US" dirty="0"/>
              <a:t> </a:t>
            </a:r>
            <a:r>
              <a:rPr lang="en-US" dirty="0" err="1"/>
              <a:t>slaimos</a:t>
            </a:r>
            <a:r>
              <a:rPr lang="en-US" dirty="0"/>
              <a:t> </a:t>
            </a:r>
            <a:r>
              <a:rPr lang="en-US" dirty="0" err="1"/>
              <a:t>exitosos</a:t>
            </a:r>
            <a:r>
              <a:rPr lang="en-US" dirty="0"/>
              <a:t> y </a:t>
            </a:r>
            <a:r>
              <a:rPr lang="en-US" dirty="0" err="1"/>
              <a:t>finalemtne</a:t>
            </a:r>
            <a:r>
              <a:rPr lang="en-US" dirty="0"/>
              <a:t> </a:t>
            </a:r>
            <a:r>
              <a:rPr lang="en-US" dirty="0" err="1"/>
              <a:t>caminamos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 err="1"/>
              <a:t>Cuantas</a:t>
            </a:r>
            <a:r>
              <a:rPr lang="en-US" dirty="0"/>
              <a:t> </a:t>
            </a:r>
            <a:r>
              <a:rPr lang="en-US" dirty="0" err="1"/>
              <a:t>veces</a:t>
            </a:r>
            <a:r>
              <a:rPr lang="en-US" dirty="0"/>
              <a:t> </a:t>
            </a:r>
            <a:r>
              <a:rPr lang="en-US" dirty="0" err="1"/>
              <a:t>caemos</a:t>
            </a:r>
            <a:r>
              <a:rPr lang="en-US" dirty="0"/>
              <a:t> antes de </a:t>
            </a:r>
            <a:r>
              <a:rPr lang="en-US" dirty="0" err="1"/>
              <a:t>poder</a:t>
            </a:r>
            <a:r>
              <a:rPr lang="en-US" dirty="0"/>
              <a:t> </a:t>
            </a:r>
            <a:r>
              <a:rPr lang="en-US" dirty="0" err="1"/>
              <a:t>finalmente</a:t>
            </a:r>
            <a:r>
              <a:rPr lang="en-US" dirty="0"/>
              <a:t> </a:t>
            </a:r>
            <a:r>
              <a:rPr lang="en-US" dirty="0" err="1"/>
              <a:t>caminar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/>
              <a:t>Y </a:t>
            </a:r>
            <a:r>
              <a:rPr lang="en-US" dirty="0" err="1"/>
              <a:t>nuestro</a:t>
            </a:r>
            <a:r>
              <a:rPr lang="en-US" dirty="0"/>
              <a:t> </a:t>
            </a:r>
            <a:r>
              <a:rPr lang="en-US" dirty="0" err="1"/>
              <a:t>entornmo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actua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/>
              <a:t>Y </a:t>
            </a:r>
            <a:r>
              <a:rPr lang="en-US" dirty="0" err="1"/>
              <a:t>ahora</a:t>
            </a:r>
            <a:r>
              <a:rPr lang="en-US" dirty="0"/>
              <a:t> que </a:t>
            </a:r>
            <a:r>
              <a:rPr lang="en-US" dirty="0" err="1"/>
              <a:t>piensan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esto</a:t>
            </a:r>
            <a:r>
              <a:rPr lang="en-US" dirty="0"/>
              <a:t> lo </a:t>
            </a:r>
            <a:r>
              <a:rPr lang="en-US" dirty="0" err="1"/>
              <a:t>hicira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chica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la de la </a:t>
            </a:r>
            <a:r>
              <a:rPr lang="en-US" dirty="0" err="1"/>
              <a:t>foto</a:t>
            </a:r>
            <a:r>
              <a:rPr lang="en-US" dirty="0"/>
              <a:t> y se le </a:t>
            </a:r>
            <a:r>
              <a:rPr lang="en-US" dirty="0" err="1"/>
              <a:t>vanta</a:t>
            </a:r>
            <a:r>
              <a:rPr lang="en-US" dirty="0"/>
              <a:t> y se </a:t>
            </a:r>
            <a:r>
              <a:rPr lang="en-US" dirty="0" err="1"/>
              <a:t>cae</a:t>
            </a:r>
            <a:r>
              <a:rPr lang="en-US" dirty="0"/>
              <a:t> y se </a:t>
            </a:r>
            <a:r>
              <a:rPr lang="en-US" dirty="0" err="1"/>
              <a:t>golpea</a:t>
            </a:r>
            <a:r>
              <a:rPr lang="en-US" dirty="0"/>
              <a:t> y se </a:t>
            </a:r>
            <a:r>
              <a:rPr lang="en-US" dirty="0" err="1"/>
              <a:t>cae</a:t>
            </a:r>
            <a:r>
              <a:rPr lang="en-US" dirty="0"/>
              <a:t> </a:t>
            </a:r>
            <a:r>
              <a:rPr lang="en-US" dirty="0" err="1"/>
              <a:t>otra</a:t>
            </a:r>
            <a:r>
              <a:rPr lang="en-US" dirty="0"/>
              <a:t> </a:t>
            </a:r>
            <a:r>
              <a:rPr lang="en-US" dirty="0" err="1"/>
              <a:t>vez</a:t>
            </a:r>
            <a:r>
              <a:rPr lang="en-US" dirty="0"/>
              <a:t>, </a:t>
            </a:r>
            <a:r>
              <a:rPr lang="en-US" dirty="0" err="1"/>
              <a:t>creen</a:t>
            </a:r>
            <a:r>
              <a:rPr lang="en-US" dirty="0"/>
              <a:t> que </a:t>
            </a:r>
            <a:r>
              <a:rPr lang="en-US" dirty="0" err="1"/>
              <a:t>loseguiria</a:t>
            </a:r>
            <a:r>
              <a:rPr lang="en-US" dirty="0"/>
              <a:t> </a:t>
            </a:r>
            <a:r>
              <a:rPr lang="en-US" dirty="0" err="1"/>
              <a:t>intentando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/>
              <a:t>Que se </a:t>
            </a:r>
            <a:r>
              <a:rPr lang="en-US" dirty="0" err="1"/>
              <a:t>diria</a:t>
            </a:r>
            <a:r>
              <a:rPr lang="en-US" dirty="0"/>
              <a:t> </a:t>
            </a:r>
            <a:r>
              <a:rPr lang="en-US" dirty="0" err="1"/>
              <a:t>ella</a:t>
            </a:r>
            <a:r>
              <a:rPr lang="en-US" dirty="0"/>
              <a:t> a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misma</a:t>
            </a:r>
            <a:r>
              <a:rPr lang="en-US" dirty="0"/>
              <a:t>,? Que le </a:t>
            </a:r>
            <a:r>
              <a:rPr lang="en-US" dirty="0" err="1"/>
              <a:t>dirian</a:t>
            </a:r>
            <a:r>
              <a:rPr lang="en-US" dirty="0"/>
              <a:t> las personas del </a:t>
            </a:r>
            <a:r>
              <a:rPr lang="en-US" dirty="0" err="1"/>
              <a:t>entorno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vez</a:t>
            </a:r>
            <a:r>
              <a:rPr lang="en-US" dirty="0"/>
              <a:t> que </a:t>
            </a:r>
            <a:r>
              <a:rPr lang="en-US" dirty="0" err="1"/>
              <a:t>quieres</a:t>
            </a:r>
            <a:r>
              <a:rPr lang="en-US" dirty="0"/>
              <a:t> </a:t>
            </a:r>
            <a:r>
              <a:rPr lang="en-US" dirty="0" err="1"/>
              <a:t>hacer</a:t>
            </a:r>
            <a:r>
              <a:rPr lang="en-US" dirty="0"/>
              <a:t> algo </a:t>
            </a:r>
            <a:r>
              <a:rPr lang="en-US" dirty="0" err="1"/>
              <a:t>diferente</a:t>
            </a:r>
            <a:r>
              <a:rPr lang="en-US" dirty="0"/>
              <a:t> </a:t>
            </a:r>
            <a:r>
              <a:rPr lang="en-US" dirty="0" err="1"/>
              <a:t>asomarna</a:t>
            </a:r>
            <a:r>
              <a:rPr lang="en-US" dirty="0"/>
              <a:t> mil </a:t>
            </a:r>
            <a:r>
              <a:rPr lang="en-US" dirty="0" err="1"/>
              <a:t>perosnas</a:t>
            </a:r>
            <a:r>
              <a:rPr lang="en-US" dirty="0"/>
              <a:t> y mil </a:t>
            </a:r>
            <a:r>
              <a:rPr lang="en-US" dirty="0" err="1"/>
              <a:t>razones</a:t>
            </a:r>
            <a:r>
              <a:rPr lang="en-US" dirty="0"/>
              <a:t> para no </a:t>
            </a:r>
            <a:r>
              <a:rPr lang="en-US" dirty="0" err="1"/>
              <a:t>hacerlo</a:t>
            </a:r>
            <a:r>
              <a:rPr lang="en-US" dirty="0"/>
              <a:t>, vas a </a:t>
            </a:r>
            <a:r>
              <a:rPr lang="en-US" dirty="0" err="1"/>
              <a:t>escucharlos</a:t>
            </a:r>
            <a:r>
              <a:rPr lang="en-US" dirty="0"/>
              <a:t>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31341-CF32-4CAB-9677-A935EF0058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14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Equivocate </a:t>
            </a:r>
            <a:r>
              <a:rPr lang="en-US" dirty="0" err="1"/>
              <a:t>mucho</a:t>
            </a:r>
            <a:r>
              <a:rPr lang="en-US" dirty="0"/>
              <a:t> y pronto</a:t>
            </a:r>
          </a:p>
          <a:p>
            <a:endParaRPr lang="en-US" dirty="0"/>
          </a:p>
          <a:p>
            <a:r>
              <a:rPr lang="en-US" dirty="0"/>
              <a:t>Es </a:t>
            </a:r>
            <a:r>
              <a:rPr lang="en-US" dirty="0" err="1"/>
              <a:t>sencillo</a:t>
            </a:r>
            <a:r>
              <a:rPr lang="en-US" dirty="0"/>
              <a:t> </a:t>
            </a:r>
            <a:r>
              <a:rPr lang="en-US" dirty="0" err="1"/>
              <a:t>porque</a:t>
            </a:r>
            <a:r>
              <a:rPr lang="en-US" dirty="0"/>
              <a:t> no se </a:t>
            </a:r>
            <a:r>
              <a:rPr lang="en-US" dirty="0" err="1"/>
              <a:t>necesita</a:t>
            </a:r>
            <a:r>
              <a:rPr lang="en-US" dirty="0"/>
              <a:t> </a:t>
            </a:r>
            <a:r>
              <a:rPr lang="en-US" dirty="0" err="1"/>
              <a:t>gastar</a:t>
            </a:r>
            <a:r>
              <a:rPr lang="en-US" dirty="0"/>
              <a:t> 5 </a:t>
            </a:r>
            <a:r>
              <a:rPr lang="en-US" dirty="0" err="1"/>
              <a:t>años</a:t>
            </a:r>
            <a:r>
              <a:rPr lang="en-US" dirty="0"/>
              <a:t> </a:t>
            </a:r>
            <a:r>
              <a:rPr lang="en-US" dirty="0" err="1"/>
              <a:t>parendiendo</a:t>
            </a:r>
            <a:r>
              <a:rPr lang="en-US" dirty="0"/>
              <a:t> un </a:t>
            </a:r>
            <a:r>
              <a:rPr lang="en-US" dirty="0" err="1"/>
              <a:t>oficio</a:t>
            </a:r>
            <a:r>
              <a:rPr lang="en-US" dirty="0"/>
              <a:t>, </a:t>
            </a:r>
          </a:p>
          <a:p>
            <a:endParaRPr lang="en-US" dirty="0"/>
          </a:p>
          <a:p>
            <a:r>
              <a:rPr lang="en-US" dirty="0"/>
              <a:t>No </a:t>
            </a:r>
            <a:r>
              <a:rPr lang="en-US" dirty="0" err="1"/>
              <a:t>necesitas</a:t>
            </a:r>
            <a:r>
              <a:rPr lang="en-US" dirty="0"/>
              <a:t> miles de </a:t>
            </a:r>
            <a:r>
              <a:rPr lang="en-US" dirty="0" err="1"/>
              <a:t>dolares</a:t>
            </a:r>
            <a:r>
              <a:rPr lang="en-US" dirty="0"/>
              <a:t> para </a:t>
            </a:r>
            <a:r>
              <a:rPr lang="en-US" dirty="0" err="1"/>
              <a:t>hacerlo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Cualquiera</a:t>
            </a:r>
            <a:r>
              <a:rPr lang="en-US" dirty="0"/>
              <a:t> sin importer </a:t>
            </a:r>
            <a:r>
              <a:rPr lang="en-US" dirty="0" err="1"/>
              <a:t>edad</a:t>
            </a:r>
            <a:r>
              <a:rPr lang="en-US" dirty="0"/>
              <a:t>, </a:t>
            </a:r>
            <a:r>
              <a:rPr lang="en-US" dirty="0" err="1"/>
              <a:t>estudios</a:t>
            </a:r>
            <a:r>
              <a:rPr lang="en-US" dirty="0"/>
              <a:t>, </a:t>
            </a:r>
            <a:r>
              <a:rPr lang="en-US" dirty="0" err="1"/>
              <a:t>lugar</a:t>
            </a:r>
            <a:r>
              <a:rPr lang="en-US" dirty="0"/>
              <a:t> de residencia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hacerlo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Puedes</a:t>
            </a:r>
            <a:r>
              <a:rPr lang="en-US" dirty="0"/>
              <a:t> </a:t>
            </a:r>
            <a:r>
              <a:rPr lang="en-US" dirty="0" err="1"/>
              <a:t>llegar</a:t>
            </a:r>
            <a:r>
              <a:rPr lang="en-US" dirty="0"/>
              <a:t> a </a:t>
            </a:r>
            <a:r>
              <a:rPr lang="en-US" dirty="0" err="1"/>
              <a:t>cualquier</a:t>
            </a:r>
            <a:r>
              <a:rPr lang="en-US" dirty="0"/>
              <a:t> </a:t>
            </a:r>
            <a:r>
              <a:rPr lang="en-US" dirty="0" err="1"/>
              <a:t>parte</a:t>
            </a:r>
            <a:r>
              <a:rPr lang="en-US" dirty="0"/>
              <a:t> del </a:t>
            </a:r>
            <a:r>
              <a:rPr lang="en-US" dirty="0" err="1"/>
              <a:t>mundo</a:t>
            </a:r>
            <a:r>
              <a:rPr lang="en-US" dirty="0"/>
              <a:t> y vender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31341-CF32-4CAB-9677-A935EF0058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604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 </a:t>
            </a:r>
            <a:r>
              <a:rPr lang="en-US" dirty="0" err="1"/>
              <a:t>ustedes</a:t>
            </a:r>
            <a:r>
              <a:rPr lang="en-US" dirty="0"/>
              <a:t> </a:t>
            </a:r>
            <a:r>
              <a:rPr lang="en-US" dirty="0" err="1"/>
              <a:t>llegan</a:t>
            </a:r>
            <a:r>
              <a:rPr lang="en-US" dirty="0"/>
              <a:t> a vender 2 </a:t>
            </a:r>
            <a:r>
              <a:rPr lang="en-US" dirty="0" err="1"/>
              <a:t>productos</a:t>
            </a:r>
            <a:r>
              <a:rPr lang="en-US" dirty="0"/>
              <a:t> </a:t>
            </a:r>
            <a:r>
              <a:rPr lang="en-US" dirty="0" err="1"/>
              <a:t>diarios</a:t>
            </a:r>
            <a:r>
              <a:rPr lang="en-US" dirty="0"/>
              <a:t> a 25 c/u </a:t>
            </a:r>
            <a:r>
              <a:rPr lang="en-US" dirty="0" err="1"/>
              <a:t>estaria</a:t>
            </a:r>
            <a:r>
              <a:rPr lang="en-US" dirty="0"/>
              <a:t> </a:t>
            </a:r>
            <a:r>
              <a:rPr lang="en-US" dirty="0" err="1"/>
              <a:t>generando</a:t>
            </a:r>
            <a:r>
              <a:rPr lang="en-US" dirty="0"/>
              <a:t> 1.500 </a:t>
            </a:r>
            <a:r>
              <a:rPr lang="en-US" dirty="0" err="1"/>
              <a:t>dolares</a:t>
            </a:r>
            <a:r>
              <a:rPr lang="en-US" dirty="0"/>
              <a:t> al </a:t>
            </a:r>
            <a:r>
              <a:rPr lang="en-US" dirty="0" err="1"/>
              <a:t>mes</a:t>
            </a:r>
            <a:r>
              <a:rPr lang="en-US" dirty="0"/>
              <a:t> </a:t>
            </a:r>
            <a:r>
              <a:rPr lang="en-US" dirty="0" err="1"/>
              <a:t>eso</a:t>
            </a:r>
            <a:r>
              <a:rPr lang="en-US" dirty="0"/>
              <a:t> les pone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95% de la población de Ecuador que </a:t>
            </a:r>
            <a:r>
              <a:rPr lang="en-US" dirty="0" err="1"/>
              <a:t>gana</a:t>
            </a:r>
            <a:r>
              <a:rPr lang="en-US" dirty="0"/>
              <a:t> </a:t>
            </a:r>
            <a:r>
              <a:rPr lang="en-US" dirty="0" err="1"/>
              <a:t>menos</a:t>
            </a:r>
            <a:r>
              <a:rPr lang="en-US" dirty="0"/>
              <a:t> de 1500</a:t>
            </a:r>
          </a:p>
          <a:p>
            <a:endParaRPr lang="en-US" dirty="0"/>
          </a:p>
          <a:p>
            <a:r>
              <a:rPr lang="en-US" dirty="0"/>
              <a:t>Y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venden</a:t>
            </a:r>
            <a:r>
              <a:rPr lang="en-US" dirty="0"/>
              <a:t> 3 </a:t>
            </a:r>
            <a:r>
              <a:rPr lang="en-US" dirty="0" err="1"/>
              <a:t>productos</a:t>
            </a:r>
            <a:r>
              <a:rPr lang="en-US" dirty="0"/>
              <a:t> </a:t>
            </a:r>
            <a:r>
              <a:rPr lang="en-US" dirty="0" err="1"/>
              <a:t>diarios</a:t>
            </a:r>
            <a:r>
              <a:rPr lang="en-US" dirty="0"/>
              <a:t> </a:t>
            </a:r>
            <a:r>
              <a:rPr lang="en-US" dirty="0" err="1"/>
              <a:t>estan</a:t>
            </a:r>
            <a:r>
              <a:rPr lang="en-US" dirty="0"/>
              <a:t> </a:t>
            </a:r>
            <a:r>
              <a:rPr lang="en-US" dirty="0" err="1"/>
              <a:t>automaticamente</a:t>
            </a:r>
            <a:r>
              <a:rPr lang="en-US" dirty="0"/>
              <a:t> </a:t>
            </a:r>
            <a:r>
              <a:rPr lang="en-US" dirty="0" err="1"/>
              <a:t>dentro</a:t>
            </a:r>
            <a:r>
              <a:rPr lang="en-US" dirty="0"/>
              <a:t> del 1% de loa población del </a:t>
            </a:r>
            <a:r>
              <a:rPr lang="en-US" dirty="0" err="1"/>
              <a:t>pais</a:t>
            </a:r>
            <a:r>
              <a:rPr lang="en-US" dirty="0"/>
              <a:t>, con que </a:t>
            </a:r>
            <a:r>
              <a:rPr lang="en-US" dirty="0" err="1"/>
              <a:t>profesion</a:t>
            </a:r>
            <a:r>
              <a:rPr lang="en-US" dirty="0"/>
              <a:t> </a:t>
            </a:r>
            <a:r>
              <a:rPr lang="en-US" dirty="0" err="1"/>
              <a:t>pueden</a:t>
            </a:r>
            <a:r>
              <a:rPr lang="en-US" dirty="0"/>
              <a:t> </a:t>
            </a:r>
            <a:r>
              <a:rPr lang="en-US" dirty="0" err="1"/>
              <a:t>hacer</a:t>
            </a:r>
            <a:r>
              <a:rPr lang="en-US" dirty="0"/>
              <a:t> </a:t>
            </a:r>
            <a:r>
              <a:rPr lang="en-US" dirty="0" err="1"/>
              <a:t>esto</a:t>
            </a:r>
            <a:r>
              <a:rPr lang="en-US" dirty="0"/>
              <a:t>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31341-CF32-4CAB-9677-A935EF0058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559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Ecuador </a:t>
            </a:r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comenzando</a:t>
            </a:r>
            <a:r>
              <a:rPr lang="en-US" dirty="0"/>
              <a:t> </a:t>
            </a:r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industria</a:t>
            </a:r>
            <a:r>
              <a:rPr lang="en-US" dirty="0"/>
              <a:t>, hoy es </a:t>
            </a:r>
            <a:r>
              <a:rPr lang="en-US" dirty="0" err="1"/>
              <a:t>apenas</a:t>
            </a:r>
            <a:r>
              <a:rPr lang="en-US" dirty="0"/>
              <a:t> 4% del total de </a:t>
            </a:r>
            <a:r>
              <a:rPr lang="en-US" dirty="0" err="1"/>
              <a:t>ventas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dirty="0" err="1"/>
              <a:t>nivel</a:t>
            </a:r>
            <a:r>
              <a:rPr lang="en-US" dirty="0"/>
              <a:t> Mundia l30%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promedio</a:t>
            </a:r>
            <a:r>
              <a:rPr lang="en-US" dirty="0"/>
              <a:t> se </a:t>
            </a:r>
            <a:r>
              <a:rPr lang="en-US" dirty="0" err="1"/>
              <a:t>vende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comercio</a:t>
            </a:r>
            <a:r>
              <a:rPr lang="en-US" dirty="0"/>
              <a:t> </a:t>
            </a:r>
            <a:r>
              <a:rPr lang="en-US" dirty="0" err="1"/>
              <a:t>electronico</a:t>
            </a:r>
            <a:endParaRPr lang="en-US" dirty="0"/>
          </a:p>
          <a:p>
            <a:endParaRPr lang="en-US" dirty="0"/>
          </a:p>
          <a:p>
            <a:r>
              <a:rPr lang="en-US" dirty="0"/>
              <a:t>En Ecuador se ha </a:t>
            </a:r>
            <a:r>
              <a:rPr lang="en-US" dirty="0" err="1"/>
              <a:t>credio</a:t>
            </a:r>
            <a:r>
              <a:rPr lang="en-US" dirty="0"/>
              <a:t> a </a:t>
            </a:r>
            <a:r>
              <a:rPr lang="en-US" dirty="0" err="1"/>
              <a:t>una</a:t>
            </a:r>
            <a:r>
              <a:rPr lang="en-US" dirty="0"/>
              <a:t> razon de 1.000 </a:t>
            </a:r>
            <a:r>
              <a:rPr lang="en-US" dirty="0" err="1"/>
              <a:t>millones</a:t>
            </a:r>
            <a:r>
              <a:rPr lang="en-US" dirty="0"/>
              <a:t> al </a:t>
            </a:r>
            <a:r>
              <a:rPr lang="en-US" dirty="0" err="1"/>
              <a:t>año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dos </a:t>
            </a:r>
            <a:r>
              <a:rPr lang="en-US" dirty="0" err="1"/>
              <a:t>ultimos</a:t>
            </a:r>
            <a:r>
              <a:rPr lang="en-US" dirty="0"/>
              <a:t> </a:t>
            </a:r>
            <a:r>
              <a:rPr lang="en-US" dirty="0" err="1"/>
              <a:t>años</a:t>
            </a:r>
            <a:endParaRPr lang="en-US" dirty="0"/>
          </a:p>
          <a:p>
            <a:endParaRPr lang="en-US" dirty="0"/>
          </a:p>
          <a:p>
            <a:r>
              <a:rPr lang="en-US" dirty="0"/>
              <a:t>Si </a:t>
            </a:r>
            <a:r>
              <a:rPr lang="en-US" dirty="0" err="1"/>
              <a:t>alcanzaramos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proemdio</a:t>
            </a:r>
            <a:r>
              <a:rPr lang="en-US" dirty="0"/>
              <a:t> Mundia le </a:t>
            </a:r>
            <a:r>
              <a:rPr lang="en-US" dirty="0" err="1"/>
              <a:t>negocio</a:t>
            </a:r>
            <a:r>
              <a:rPr lang="en-US" dirty="0"/>
              <a:t> se </a:t>
            </a:r>
            <a:r>
              <a:rPr lang="en-US" dirty="0" err="1"/>
              <a:t>iria</a:t>
            </a:r>
            <a:r>
              <a:rPr lang="en-US" dirty="0"/>
              <a:t> a 30.ooo </a:t>
            </a:r>
            <a:r>
              <a:rPr lang="en-US" dirty="0" err="1"/>
              <a:t>millones</a:t>
            </a:r>
            <a:r>
              <a:rPr lang="en-US" dirty="0"/>
              <a:t> </a:t>
            </a:r>
            <a:r>
              <a:rPr lang="en-US" dirty="0" err="1"/>
              <a:t>creeen</a:t>
            </a:r>
            <a:r>
              <a:rPr lang="en-US" dirty="0"/>
              <a:t> que es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momento</a:t>
            </a:r>
            <a:r>
              <a:rPr lang="en-US" dirty="0"/>
              <a:t> para </a:t>
            </a:r>
            <a:r>
              <a:rPr lang="en-US" dirty="0" err="1"/>
              <a:t>entrar</a:t>
            </a:r>
            <a:r>
              <a:rPr lang="en-US" dirty="0"/>
              <a:t> o no?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31341-CF32-4CAB-9677-A935EF0058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42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Apoyate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un mento y </a:t>
            </a:r>
            <a:r>
              <a:rPr lang="en-US" dirty="0" err="1"/>
              <a:t>aplica</a:t>
            </a:r>
            <a:r>
              <a:rPr lang="en-US" dirty="0"/>
              <a:t> lo que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diga</a:t>
            </a:r>
            <a:r>
              <a:rPr lang="en-US" dirty="0"/>
              <a:t>, </a:t>
            </a:r>
            <a:r>
              <a:rPr lang="en-US" dirty="0" err="1"/>
              <a:t>pero</a:t>
            </a:r>
            <a:r>
              <a:rPr lang="en-US" dirty="0"/>
              <a:t> no seas </a:t>
            </a:r>
            <a:r>
              <a:rPr lang="en-US" dirty="0" err="1"/>
              <a:t>necio</a:t>
            </a:r>
            <a:r>
              <a:rPr lang="en-US" dirty="0"/>
              <a:t>, no </a:t>
            </a:r>
            <a:r>
              <a:rPr lang="en-US" dirty="0" err="1"/>
              <a:t>creas</a:t>
            </a:r>
            <a:r>
              <a:rPr lang="en-US" dirty="0"/>
              <a:t> que lo sabes, </a:t>
            </a:r>
            <a:r>
              <a:rPr lang="en-US" dirty="0" err="1"/>
              <a:t>hazte</a:t>
            </a:r>
            <a:r>
              <a:rPr lang="en-US" dirty="0"/>
              <a:t> </a:t>
            </a:r>
            <a:r>
              <a:rPr lang="en-US" dirty="0" err="1"/>
              <a:t>enseñable</a:t>
            </a:r>
            <a:r>
              <a:rPr lang="en-US" dirty="0"/>
              <a:t>, no </a:t>
            </a:r>
            <a:r>
              <a:rPr lang="en-US" dirty="0" err="1"/>
              <a:t>discutas</a:t>
            </a:r>
            <a:r>
              <a:rPr lang="en-US" dirty="0"/>
              <a:t> solo </a:t>
            </a:r>
            <a:r>
              <a:rPr lang="en-US" dirty="0" err="1"/>
              <a:t>ejecuta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31341-CF32-4CAB-9677-A935EF0058C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862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 </a:t>
            </a:r>
            <a:r>
              <a:rPr lang="en-US" dirty="0" err="1"/>
              <a:t>muchos</a:t>
            </a:r>
            <a:r>
              <a:rPr lang="en-US" dirty="0"/>
              <a:t> </a:t>
            </a:r>
            <a:r>
              <a:rPr lang="en-US" dirty="0" err="1"/>
              <a:t>diran</a:t>
            </a:r>
            <a:r>
              <a:rPr lang="en-US" dirty="0"/>
              <a:t> Daniel me </a:t>
            </a:r>
            <a:r>
              <a:rPr lang="en-US" dirty="0" err="1"/>
              <a:t>eneseña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volume de </a:t>
            </a:r>
            <a:r>
              <a:rPr lang="en-US" dirty="0" err="1"/>
              <a:t>ventas</a:t>
            </a:r>
            <a:r>
              <a:rPr lang="en-US" dirty="0"/>
              <a:t> y </a:t>
            </a:r>
            <a:r>
              <a:rPr lang="en-US" dirty="0" err="1"/>
              <a:t>yo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a 100 </a:t>
            </a:r>
            <a:r>
              <a:rPr lang="en-US" dirty="0" err="1"/>
              <a:t>diarios</a:t>
            </a:r>
            <a:r>
              <a:rPr lang="en-US" dirty="0"/>
              <a:t> </a:t>
            </a:r>
            <a:r>
              <a:rPr lang="en-US" dirty="0" err="1"/>
              <a:t>llego</a:t>
            </a:r>
            <a:r>
              <a:rPr lang="en-US" dirty="0"/>
              <a:t>, y </a:t>
            </a:r>
            <a:r>
              <a:rPr lang="en-US" dirty="0" err="1"/>
              <a:t>saben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que </a:t>
            </a:r>
            <a:r>
              <a:rPr lang="en-US" dirty="0" err="1"/>
              <a:t>pensamos</a:t>
            </a:r>
            <a:r>
              <a:rPr lang="en-US" dirty="0"/>
              <a:t> </a:t>
            </a:r>
            <a:r>
              <a:rPr lang="en-US" dirty="0" err="1"/>
              <a:t>asi</a:t>
            </a:r>
            <a:r>
              <a:rPr lang="en-US" dirty="0"/>
              <a:t>??</a:t>
            </a:r>
          </a:p>
          <a:p>
            <a:endParaRPr lang="en-US" dirty="0"/>
          </a:p>
          <a:p>
            <a:r>
              <a:rPr lang="en-US" dirty="0"/>
              <a:t>Estamos </a:t>
            </a:r>
            <a:r>
              <a:rPr lang="en-US" dirty="0" err="1"/>
              <a:t>viviendo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era del </a:t>
            </a:r>
            <a:r>
              <a:rPr lang="en-US" dirty="0" err="1"/>
              <a:t>microondas</a:t>
            </a:r>
            <a:r>
              <a:rPr lang="en-US" dirty="0"/>
              <a:t>,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todas</a:t>
            </a:r>
            <a:r>
              <a:rPr lang="en-US" dirty="0"/>
              <a:t> ls </a:t>
            </a:r>
            <a:r>
              <a:rPr lang="en-US" dirty="0" err="1"/>
              <a:t>conferencias</a:t>
            </a:r>
            <a:r>
              <a:rPr lang="en-US" dirty="0"/>
              <a:t> que </a:t>
            </a:r>
            <a:r>
              <a:rPr lang="en-US" dirty="0" err="1"/>
              <a:t>doy</a:t>
            </a:r>
            <a:r>
              <a:rPr lang="en-US" dirty="0"/>
              <a:t> les </a:t>
            </a:r>
            <a:r>
              <a:rPr lang="en-US" dirty="0" err="1"/>
              <a:t>digo</a:t>
            </a:r>
            <a:r>
              <a:rPr lang="en-US" dirty="0"/>
              <a:t> lo </a:t>
            </a:r>
            <a:r>
              <a:rPr lang="en-US" dirty="0" err="1"/>
              <a:t>mismo</a:t>
            </a:r>
            <a:r>
              <a:rPr lang="en-US" dirty="0"/>
              <a:t> que es </a:t>
            </a:r>
            <a:r>
              <a:rPr lang="en-US" dirty="0" err="1"/>
              <a:t>esto</a:t>
            </a:r>
            <a:r>
              <a:rPr lang="en-US" dirty="0"/>
              <a:t>? </a:t>
            </a:r>
            <a:r>
              <a:rPr lang="en-US" dirty="0" err="1"/>
              <a:t>Queremos</a:t>
            </a:r>
            <a:r>
              <a:rPr lang="en-US" dirty="0"/>
              <a:t> </a:t>
            </a:r>
            <a:r>
              <a:rPr lang="en-US" dirty="0" err="1"/>
              <a:t>todo</a:t>
            </a:r>
            <a:r>
              <a:rPr lang="en-US" dirty="0"/>
              <a:t> </a:t>
            </a:r>
            <a:r>
              <a:rPr lang="en-US" dirty="0" err="1"/>
              <a:t>rapido</a:t>
            </a:r>
            <a:r>
              <a:rPr lang="en-US" dirty="0"/>
              <a:t>, </a:t>
            </a:r>
            <a:r>
              <a:rPr lang="en-US" dirty="0" err="1"/>
              <a:t>comprate</a:t>
            </a:r>
            <a:r>
              <a:rPr lang="en-US" dirty="0"/>
              <a:t> </a:t>
            </a:r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maquina</a:t>
            </a:r>
            <a:r>
              <a:rPr lang="en-US" dirty="0"/>
              <a:t> y con 5 </a:t>
            </a:r>
            <a:r>
              <a:rPr lang="en-US" dirty="0" err="1"/>
              <a:t>minutos</a:t>
            </a:r>
            <a:r>
              <a:rPr lang="en-US" dirty="0"/>
              <a:t> al </a:t>
            </a:r>
            <a:r>
              <a:rPr lang="en-US" dirty="0" err="1"/>
              <a:t>dia</a:t>
            </a:r>
            <a:r>
              <a:rPr lang="en-US" dirty="0"/>
              <a:t> ten las abdominals </a:t>
            </a:r>
            <a:r>
              <a:rPr lang="en-US" dirty="0" err="1"/>
              <a:t>uqe</a:t>
            </a:r>
            <a:r>
              <a:rPr lang="en-US" dirty="0"/>
              <a:t> has </a:t>
            </a:r>
            <a:r>
              <a:rPr lang="en-US" dirty="0" err="1"/>
              <a:t>soñado</a:t>
            </a:r>
            <a:r>
              <a:rPr lang="en-US" dirty="0"/>
              <a:t>, </a:t>
            </a:r>
            <a:r>
              <a:rPr lang="en-US" dirty="0" err="1"/>
              <a:t>tomate</a:t>
            </a:r>
            <a:r>
              <a:rPr lang="en-US" dirty="0"/>
              <a:t> </a:t>
            </a:r>
            <a:r>
              <a:rPr lang="en-US" dirty="0" err="1"/>
              <a:t>esta</a:t>
            </a:r>
            <a:r>
              <a:rPr lang="en-US" dirty="0"/>
              <a:t> pastilla y </a:t>
            </a:r>
            <a:r>
              <a:rPr lang="en-US" dirty="0" err="1"/>
              <a:t>en</a:t>
            </a:r>
            <a:r>
              <a:rPr lang="en-US" dirty="0"/>
              <a:t> 30 </a:t>
            </a:r>
            <a:r>
              <a:rPr lang="en-US" dirty="0" err="1"/>
              <a:t>dias</a:t>
            </a:r>
            <a:r>
              <a:rPr lang="en-US" dirty="0"/>
              <a:t> </a:t>
            </a:r>
            <a:r>
              <a:rPr lang="en-US" dirty="0" err="1"/>
              <a:t>pierdes</a:t>
            </a:r>
            <a:r>
              <a:rPr lang="en-US" dirty="0"/>
              <a:t> </a:t>
            </a:r>
            <a:r>
              <a:rPr lang="en-US" dirty="0" err="1"/>
              <a:t>tnatos</a:t>
            </a:r>
            <a:r>
              <a:rPr lang="en-US" dirty="0"/>
              <a:t> kilos, y </a:t>
            </a:r>
            <a:r>
              <a:rPr lang="en-US" dirty="0" err="1"/>
              <a:t>creemeos</a:t>
            </a:r>
            <a:r>
              <a:rPr lang="en-US" dirty="0"/>
              <a:t> que </a:t>
            </a:r>
            <a:r>
              <a:rPr lang="en-US" dirty="0" err="1"/>
              <a:t>todo</a:t>
            </a:r>
            <a:r>
              <a:rPr lang="en-US" dirty="0"/>
              <a:t> se </a:t>
            </a:r>
            <a:r>
              <a:rPr lang="en-US" dirty="0" err="1"/>
              <a:t>hace</a:t>
            </a:r>
            <a:r>
              <a:rPr lang="en-US" dirty="0"/>
              <a:t> de la </a:t>
            </a:r>
            <a:r>
              <a:rPr lang="en-US" dirty="0" err="1"/>
              <a:t>noche</a:t>
            </a:r>
            <a:r>
              <a:rPr lang="en-US" dirty="0"/>
              <a:t> a la </a:t>
            </a:r>
            <a:r>
              <a:rPr lang="en-US" dirty="0" err="1"/>
              <a:t>mañana</a:t>
            </a:r>
            <a:r>
              <a:rPr lang="en-US" dirty="0"/>
              <a:t>, Daniel </a:t>
            </a:r>
            <a:r>
              <a:rPr lang="en-US" dirty="0" err="1"/>
              <a:t>tiene</a:t>
            </a:r>
            <a:r>
              <a:rPr lang="en-US" dirty="0"/>
              <a:t> ese </a:t>
            </a:r>
            <a:r>
              <a:rPr lang="en-US" dirty="0" err="1"/>
              <a:t>nivel</a:t>
            </a:r>
            <a:r>
              <a:rPr lang="en-US" dirty="0"/>
              <a:t> de </a:t>
            </a:r>
            <a:r>
              <a:rPr lang="en-US" dirty="0" err="1"/>
              <a:t>ventas</a:t>
            </a:r>
            <a:r>
              <a:rPr lang="en-US" dirty="0"/>
              <a:t> </a:t>
            </a:r>
            <a:r>
              <a:rPr lang="en-US" dirty="0" err="1"/>
              <a:t>ñluego</a:t>
            </a:r>
            <a:r>
              <a:rPr lang="en-US" dirty="0"/>
              <a:t> de 10 </a:t>
            </a:r>
            <a:r>
              <a:rPr lang="en-US" dirty="0" err="1"/>
              <a:t>años</a:t>
            </a:r>
            <a:r>
              <a:rPr lang="en-US" dirty="0"/>
              <a:t> de </a:t>
            </a:r>
            <a:r>
              <a:rPr lang="en-US" dirty="0" err="1"/>
              <a:t>equivocarse</a:t>
            </a:r>
            <a:r>
              <a:rPr lang="en-US" dirty="0"/>
              <a:t> </a:t>
            </a:r>
            <a:r>
              <a:rPr lang="en-US" dirty="0" err="1"/>
              <a:t>caerse</a:t>
            </a:r>
            <a:r>
              <a:rPr lang="en-US" dirty="0"/>
              <a:t> y </a:t>
            </a:r>
            <a:r>
              <a:rPr lang="en-US" dirty="0" err="1"/>
              <a:t>avanaaR</a:t>
            </a:r>
            <a:r>
              <a:rPr lang="en-US" dirty="0"/>
              <a:t>, SU UNICO SUPER PODER LA PERSISTENCIA, SOLO IR PARA ADELANTE, </a:t>
            </a:r>
          </a:p>
          <a:p>
            <a:endParaRPr lang="en-US" dirty="0"/>
          </a:p>
          <a:p>
            <a:r>
              <a:rPr lang="en-US" dirty="0" err="1"/>
              <a:t>Miren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deportes</a:t>
            </a:r>
            <a:r>
              <a:rPr lang="en-US" dirty="0"/>
              <a:t> a </a:t>
            </a:r>
            <a:r>
              <a:rPr lang="en-US" dirty="0" err="1"/>
              <a:t>veces</a:t>
            </a:r>
            <a:r>
              <a:rPr lang="en-US" dirty="0"/>
              <a:t> </a:t>
            </a:r>
            <a:r>
              <a:rPr lang="en-US" dirty="0" err="1"/>
              <a:t>vemos</a:t>
            </a:r>
            <a:r>
              <a:rPr lang="en-US" dirty="0"/>
              <a:t> un </a:t>
            </a:r>
            <a:r>
              <a:rPr lang="en-US" dirty="0" err="1"/>
              <a:t>tenista</a:t>
            </a:r>
            <a:r>
              <a:rPr lang="en-US" dirty="0"/>
              <a:t> y decimos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jugar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semana</a:t>
            </a:r>
            <a:r>
              <a:rPr lang="en-US" dirty="0"/>
              <a:t> se </a:t>
            </a:r>
            <a:r>
              <a:rPr lang="en-US" dirty="0" err="1"/>
              <a:t>gano</a:t>
            </a:r>
            <a:r>
              <a:rPr lang="en-US" dirty="0"/>
              <a:t> 1 </a:t>
            </a:r>
            <a:r>
              <a:rPr lang="en-US" dirty="0" err="1"/>
              <a:t>millon</a:t>
            </a:r>
            <a:r>
              <a:rPr lang="en-US" dirty="0"/>
              <a:t> </a:t>
            </a:r>
            <a:r>
              <a:rPr lang="en-US" dirty="0" err="1"/>
              <a:t>osea</a:t>
            </a:r>
            <a:r>
              <a:rPr lang="en-US" dirty="0"/>
              <a:t> </a:t>
            </a:r>
            <a:r>
              <a:rPr lang="en-US" dirty="0" err="1"/>
              <a:t>gano</a:t>
            </a:r>
            <a:r>
              <a:rPr lang="en-US" dirty="0"/>
              <a:t> 4 </a:t>
            </a:r>
            <a:r>
              <a:rPr lang="en-US" dirty="0" err="1"/>
              <a:t>partidos</a:t>
            </a:r>
            <a:r>
              <a:rPr lang="en-US" dirty="0"/>
              <a:t> y </a:t>
            </a:r>
            <a:r>
              <a:rPr lang="en-US" dirty="0" err="1"/>
              <a:t>ya</a:t>
            </a:r>
            <a:r>
              <a:rPr lang="en-US" dirty="0"/>
              <a:t>, </a:t>
            </a:r>
            <a:r>
              <a:rPr lang="en-US" dirty="0" err="1"/>
              <a:t>pero</a:t>
            </a:r>
            <a:r>
              <a:rPr lang="en-US" dirty="0"/>
              <a:t> l </a:t>
            </a:r>
            <a:r>
              <a:rPr lang="en-US" dirty="0" err="1"/>
              <a:t>oque</a:t>
            </a:r>
            <a:r>
              <a:rPr lang="en-US" dirty="0"/>
              <a:t> no </a:t>
            </a:r>
            <a:r>
              <a:rPr lang="en-US" dirty="0" err="1"/>
              <a:t>vemos</a:t>
            </a:r>
            <a:r>
              <a:rPr lang="en-US" dirty="0"/>
              <a:t> es que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desde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5 </a:t>
            </a:r>
            <a:r>
              <a:rPr lang="en-US" dirty="0" err="1"/>
              <a:t>años</a:t>
            </a:r>
            <a:r>
              <a:rPr lang="en-US" dirty="0"/>
              <a:t> </a:t>
            </a:r>
            <a:r>
              <a:rPr lang="en-US" dirty="0" err="1"/>
              <a:t>entrena</a:t>
            </a:r>
            <a:r>
              <a:rPr lang="en-US" dirty="0"/>
              <a:t> 6 horas </a:t>
            </a:r>
            <a:r>
              <a:rPr lang="en-US" dirty="0" err="1"/>
              <a:t>diarias</a:t>
            </a:r>
            <a:r>
              <a:rPr lang="en-US" dirty="0"/>
              <a:t> y que para </a:t>
            </a:r>
            <a:r>
              <a:rPr lang="en-US" dirty="0" err="1"/>
              <a:t>ganar</a:t>
            </a:r>
            <a:r>
              <a:rPr lang="en-US" dirty="0"/>
              <a:t> eses o4 </a:t>
            </a:r>
            <a:r>
              <a:rPr lang="en-US" dirty="0" err="1"/>
              <a:t>partidos</a:t>
            </a:r>
            <a:r>
              <a:rPr lang="en-US" dirty="0"/>
              <a:t> </a:t>
            </a:r>
            <a:r>
              <a:rPr lang="en-US" dirty="0" err="1"/>
              <a:t>lleva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vida</a:t>
            </a:r>
            <a:r>
              <a:rPr lang="en-US" dirty="0"/>
              <a:t> de </a:t>
            </a:r>
            <a:r>
              <a:rPr lang="en-US" dirty="0" err="1"/>
              <a:t>esfuerzo</a:t>
            </a:r>
            <a:r>
              <a:rPr lang="en-US" dirty="0"/>
              <a:t> </a:t>
            </a:r>
            <a:r>
              <a:rPr lang="en-US" dirty="0" err="1"/>
              <a:t>sacrificio</a:t>
            </a:r>
            <a:r>
              <a:rPr lang="en-US" dirty="0"/>
              <a:t> y </a:t>
            </a:r>
            <a:r>
              <a:rPr lang="en-US" dirty="0" err="1"/>
              <a:t>tambiern</a:t>
            </a:r>
            <a:r>
              <a:rPr lang="en-US" dirty="0"/>
              <a:t> de </a:t>
            </a:r>
            <a:r>
              <a:rPr lang="en-US" dirty="0" err="1"/>
              <a:t>derrotas</a:t>
            </a:r>
            <a:r>
              <a:rPr lang="en-US" dirty="0"/>
              <a:t> </a:t>
            </a:r>
            <a:r>
              <a:rPr lang="en-US" dirty="0" err="1"/>
              <a:t>caidas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campeones</a:t>
            </a:r>
            <a:r>
              <a:rPr lang="en-US" dirty="0"/>
              <a:t> no </a:t>
            </a:r>
            <a:r>
              <a:rPr lang="en-US" dirty="0" err="1"/>
              <a:t>nacieron</a:t>
            </a:r>
            <a:r>
              <a:rPr lang="en-US" dirty="0"/>
              <a:t> </a:t>
            </a:r>
            <a:r>
              <a:rPr lang="en-US" dirty="0" err="1"/>
              <a:t>asi</a:t>
            </a:r>
            <a:r>
              <a:rPr lang="en-US" dirty="0"/>
              <a:t> y </a:t>
            </a:r>
            <a:r>
              <a:rPr lang="en-US" dirty="0" err="1"/>
              <a:t>tampoco</a:t>
            </a:r>
            <a:r>
              <a:rPr lang="en-US" dirty="0"/>
              <a:t> </a:t>
            </a:r>
            <a:r>
              <a:rPr lang="en-US" dirty="0" err="1"/>
              <a:t>siempre</a:t>
            </a:r>
            <a:r>
              <a:rPr lang="en-US" dirty="0"/>
              <a:t> </a:t>
            </a:r>
            <a:r>
              <a:rPr lang="en-US" dirty="0" err="1"/>
              <a:t>ganaron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31341-CF32-4CAB-9677-A935EF0058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995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5.png"/><Relationship Id="rId4" Type="http://schemas.openxmlformats.org/officeDocument/2006/relationships/image" Target="../media/image2.sv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image" Target="../media/image1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image" Target="../media/image1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image" Target="../media/image1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image" Target="../media/image1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image" Target="../media/image1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2.svg"/><Relationship Id="rId7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 dirty="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10" name="TextBox 10"/>
          <p:cNvSpPr txBox="1"/>
          <p:nvPr/>
        </p:nvSpPr>
        <p:spPr>
          <a:xfrm>
            <a:off x="4223512" y="4079388"/>
            <a:ext cx="9840976" cy="19614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849"/>
              </a:lnSpc>
            </a:pPr>
            <a:r>
              <a:rPr lang="en-US" sz="11485" dirty="0">
                <a:solidFill>
                  <a:srgbClr val="FFFFFF"/>
                </a:solidFill>
                <a:latin typeface="Titillium Web Heavy"/>
              </a:rPr>
              <a:t>BIENVENIDOS</a:t>
            </a:r>
          </a:p>
        </p:txBody>
      </p:sp>
      <p:pic>
        <p:nvPicPr>
          <p:cNvPr id="11" name="Picture 10" descr="A logo of a bag&#10;&#10;Description automatically generated">
            <a:extLst>
              <a:ext uri="{FF2B5EF4-FFF2-40B4-BE49-F238E27FC236}">
                <a16:creationId xmlns:a16="http://schemas.microsoft.com/office/drawing/2014/main" id="{2AB14518-670B-BE7B-C8C7-0239C2B51D4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0" name="Freeform 10"/>
          <p:cNvSpPr/>
          <p:nvPr/>
        </p:nvSpPr>
        <p:spPr>
          <a:xfrm>
            <a:off x="0" y="8545537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2" name="TextBox 12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13" name="Freeform 13"/>
          <p:cNvSpPr/>
          <p:nvPr/>
        </p:nvSpPr>
        <p:spPr>
          <a:xfrm>
            <a:off x="15147989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4" name="Freeform 10"/>
          <p:cNvSpPr/>
          <p:nvPr/>
        </p:nvSpPr>
        <p:spPr>
          <a:xfrm>
            <a:off x="533400" y="2824167"/>
            <a:ext cx="5738936" cy="3289594"/>
          </a:xfrm>
          <a:custGeom>
            <a:avLst/>
            <a:gdLst/>
            <a:ahLst/>
            <a:cxnLst/>
            <a:rect l="l" t="t" r="r" b="b"/>
            <a:pathLst>
              <a:path w="5738936" h="3289594">
                <a:moveTo>
                  <a:pt x="0" y="0"/>
                </a:moveTo>
                <a:lnTo>
                  <a:pt x="5738936" y="0"/>
                </a:lnTo>
                <a:lnTo>
                  <a:pt x="5738936" y="3289594"/>
                </a:lnTo>
                <a:lnTo>
                  <a:pt x="0" y="328959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453" r="-176684" b="-166119"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5" name="Freeform 11"/>
          <p:cNvSpPr/>
          <p:nvPr/>
        </p:nvSpPr>
        <p:spPr>
          <a:xfrm>
            <a:off x="6710986" y="2824168"/>
            <a:ext cx="5481014" cy="3281064"/>
          </a:xfrm>
          <a:custGeom>
            <a:avLst/>
            <a:gdLst/>
            <a:ahLst/>
            <a:cxnLst/>
            <a:rect l="l" t="t" r="r" b="b"/>
            <a:pathLst>
              <a:path w="5404989" h="3132523">
                <a:moveTo>
                  <a:pt x="0" y="0"/>
                </a:moveTo>
                <a:lnTo>
                  <a:pt x="5404988" y="0"/>
                </a:lnTo>
                <a:lnTo>
                  <a:pt x="5404988" y="3132523"/>
                </a:lnTo>
                <a:lnTo>
                  <a:pt x="0" y="313252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5222" r="-5222"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66D53F8A-632A-8A74-1134-024369969FB9}"/>
              </a:ext>
            </a:extLst>
          </p:cNvPr>
          <p:cNvSpPr/>
          <p:nvPr/>
        </p:nvSpPr>
        <p:spPr>
          <a:xfrm>
            <a:off x="12304368" y="1360359"/>
            <a:ext cx="4950388" cy="6578588"/>
          </a:xfrm>
          <a:custGeom>
            <a:avLst/>
            <a:gdLst/>
            <a:ahLst/>
            <a:cxnLst/>
            <a:rect l="l" t="t" r="r" b="b"/>
            <a:pathLst>
              <a:path w="4950388" h="6578588">
                <a:moveTo>
                  <a:pt x="0" y="0"/>
                </a:moveTo>
                <a:lnTo>
                  <a:pt x="4950388" y="0"/>
                </a:lnTo>
                <a:lnTo>
                  <a:pt x="4950388" y="6578588"/>
                </a:lnTo>
                <a:lnTo>
                  <a:pt x="0" y="657858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pic>
        <p:nvPicPr>
          <p:cNvPr id="17" name="Picture 16" descr="A logo of a bag&#10;&#10;Description automatically generated">
            <a:extLst>
              <a:ext uri="{FF2B5EF4-FFF2-40B4-BE49-F238E27FC236}">
                <a16:creationId xmlns:a16="http://schemas.microsoft.com/office/drawing/2014/main" id="{0A092A00-26DE-30D3-ACD2-7A44395E09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  <p:sp>
        <p:nvSpPr>
          <p:cNvPr id="18" name="TextBox 11">
            <a:extLst>
              <a:ext uri="{FF2B5EF4-FFF2-40B4-BE49-F238E27FC236}">
                <a16:creationId xmlns:a16="http://schemas.microsoft.com/office/drawing/2014/main" id="{6D1142C4-ED50-67D3-ACEC-C476001965B4}"/>
              </a:ext>
            </a:extLst>
          </p:cNvPr>
          <p:cNvSpPr txBox="1"/>
          <p:nvPr/>
        </p:nvSpPr>
        <p:spPr>
          <a:xfrm>
            <a:off x="2309365" y="318674"/>
            <a:ext cx="12703659" cy="1292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7620" dirty="0">
                <a:solidFill>
                  <a:srgbClr val="FFFFFF"/>
                </a:solidFill>
                <a:latin typeface="Titillium Web Heavy"/>
              </a:rPr>
              <a:t>RESULTADOS!!!!</a:t>
            </a:r>
          </a:p>
        </p:txBody>
      </p:sp>
    </p:spTree>
    <p:extLst>
      <p:ext uri="{BB962C8B-B14F-4D97-AF65-F5344CB8AC3E}">
        <p14:creationId xmlns:p14="http://schemas.microsoft.com/office/powerpoint/2010/main" val="4003489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0" name="TextBox 10"/>
          <p:cNvSpPr txBox="1"/>
          <p:nvPr/>
        </p:nvSpPr>
        <p:spPr>
          <a:xfrm>
            <a:off x="4223512" y="4079388"/>
            <a:ext cx="9840976" cy="27257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9600" dirty="0">
                <a:solidFill>
                  <a:srgbClr val="FFFFFF"/>
                </a:solidFill>
                <a:latin typeface="Titillium Web Heavy"/>
              </a:rPr>
              <a:t>Ventas </a:t>
            </a:r>
            <a:r>
              <a:rPr lang="en-US" sz="9600" dirty="0" err="1">
                <a:solidFill>
                  <a:srgbClr val="FFFFFF"/>
                </a:solidFill>
                <a:latin typeface="Titillium Web Heavy"/>
              </a:rPr>
              <a:t>por</a:t>
            </a:r>
            <a:r>
              <a:rPr lang="en-US" sz="9600" dirty="0">
                <a:solidFill>
                  <a:srgbClr val="FFFFFF"/>
                </a:solidFill>
                <a:latin typeface="Titillium Web Heavy"/>
              </a:rPr>
              <a:t> </a:t>
            </a:r>
            <a:r>
              <a:rPr lang="en-US" sz="9600" dirty="0" err="1">
                <a:solidFill>
                  <a:srgbClr val="FFFFFF"/>
                </a:solidFill>
                <a:latin typeface="Titillium Web Heavy"/>
              </a:rPr>
              <a:t>Whatsapp</a:t>
            </a:r>
            <a:r>
              <a:rPr lang="en-US" sz="9600" dirty="0">
                <a:solidFill>
                  <a:srgbClr val="FFFFFF"/>
                </a:solidFill>
                <a:latin typeface="Titillium Web Heavy"/>
              </a:rPr>
              <a:t> </a:t>
            </a:r>
          </a:p>
        </p:txBody>
      </p:sp>
      <p:pic>
        <p:nvPicPr>
          <p:cNvPr id="11" name="Picture 10" descr="A logo of a bag&#10;&#10;Description automatically generated">
            <a:extLst>
              <a:ext uri="{FF2B5EF4-FFF2-40B4-BE49-F238E27FC236}">
                <a16:creationId xmlns:a16="http://schemas.microsoft.com/office/drawing/2014/main" id="{2676B7FB-5795-7551-D892-34F2B3EE28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851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1" name="TextBox 11"/>
          <p:cNvSpPr txBox="1"/>
          <p:nvPr/>
        </p:nvSpPr>
        <p:spPr>
          <a:xfrm>
            <a:off x="3063193" y="209755"/>
            <a:ext cx="12703659" cy="1292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7620" dirty="0">
                <a:solidFill>
                  <a:srgbClr val="FFFFFF"/>
                </a:solidFill>
                <a:latin typeface="Titillium Web Heavy"/>
              </a:rPr>
              <a:t>Reglas de </a:t>
            </a:r>
            <a:r>
              <a:rPr lang="en-US" sz="7620" dirty="0" err="1">
                <a:solidFill>
                  <a:srgbClr val="FFFFFF"/>
                </a:solidFill>
                <a:latin typeface="Titillium Web Heavy"/>
              </a:rPr>
              <a:t>oro</a:t>
            </a:r>
            <a:endParaRPr lang="en-US" sz="7620" dirty="0">
              <a:solidFill>
                <a:srgbClr val="FFFFFF"/>
              </a:solidFill>
              <a:latin typeface="Titillium Web Heavy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3890878" y="5215901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3" name="TextBox 13"/>
          <p:cNvSpPr txBox="1"/>
          <p:nvPr/>
        </p:nvSpPr>
        <p:spPr>
          <a:xfrm>
            <a:off x="4919581" y="3031253"/>
            <a:ext cx="10682083" cy="7183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Este negocio es el negocio del seguimiento</a:t>
            </a:r>
          </a:p>
        </p:txBody>
      </p:sp>
      <p:sp>
        <p:nvSpPr>
          <p:cNvPr id="14" name="Freeform 14"/>
          <p:cNvSpPr/>
          <p:nvPr/>
        </p:nvSpPr>
        <p:spPr>
          <a:xfrm>
            <a:off x="3903048" y="4031045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5" name="Freeform 15"/>
          <p:cNvSpPr/>
          <p:nvPr/>
        </p:nvSpPr>
        <p:spPr>
          <a:xfrm>
            <a:off x="3939997" y="2843056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7" name="TextBox 17"/>
          <p:cNvSpPr txBox="1"/>
          <p:nvPr/>
        </p:nvSpPr>
        <p:spPr>
          <a:xfrm>
            <a:off x="4907411" y="4140790"/>
            <a:ext cx="8296683" cy="7183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No asumas nada, no asumas nada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45FC9D-F03D-8364-AD18-A9AC739D9805}"/>
              </a:ext>
            </a:extLst>
          </p:cNvPr>
          <p:cNvSpPr txBox="1"/>
          <p:nvPr/>
        </p:nvSpPr>
        <p:spPr>
          <a:xfrm>
            <a:off x="5005654" y="5076745"/>
            <a:ext cx="82966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Nunca prometas lo que no puedes cumplir</a:t>
            </a:r>
          </a:p>
        </p:txBody>
      </p:sp>
      <p:sp>
        <p:nvSpPr>
          <p:cNvPr id="19" name="Freeform 12">
            <a:extLst>
              <a:ext uri="{FF2B5EF4-FFF2-40B4-BE49-F238E27FC236}">
                <a16:creationId xmlns:a16="http://schemas.microsoft.com/office/drawing/2014/main" id="{2BEC36D9-3EB3-6827-B51C-9A88E0E92181}"/>
              </a:ext>
            </a:extLst>
          </p:cNvPr>
          <p:cNvSpPr/>
          <p:nvPr/>
        </p:nvSpPr>
        <p:spPr>
          <a:xfrm>
            <a:off x="3903048" y="6565064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A7E3B330-76A3-D51F-921C-731247843CD4}"/>
              </a:ext>
            </a:extLst>
          </p:cNvPr>
          <p:cNvSpPr/>
          <p:nvPr/>
        </p:nvSpPr>
        <p:spPr>
          <a:xfrm>
            <a:off x="3903048" y="8032724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DD20C0-76D2-4250-C41A-4AE966FC3740}"/>
              </a:ext>
            </a:extLst>
          </p:cNvPr>
          <p:cNvSpPr txBox="1"/>
          <p:nvPr/>
        </p:nvSpPr>
        <p:spPr>
          <a:xfrm>
            <a:off x="4945770" y="6538877"/>
            <a:ext cx="82966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No vendas algo que no sirve, no engañes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CB55AF-D3A9-EABE-F7E6-0F37D82CAD86}"/>
              </a:ext>
            </a:extLst>
          </p:cNvPr>
          <p:cNvSpPr txBox="1"/>
          <p:nvPr/>
        </p:nvSpPr>
        <p:spPr>
          <a:xfrm>
            <a:off x="4956530" y="8186517"/>
            <a:ext cx="82966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El cliente tiene la razón, pero no </a:t>
            </a:r>
          </a:p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dejes que tome el control</a:t>
            </a:r>
          </a:p>
        </p:txBody>
      </p:sp>
      <p:sp>
        <p:nvSpPr>
          <p:cNvPr id="23" name="TextBox 13">
            <a:extLst>
              <a:ext uri="{FF2B5EF4-FFF2-40B4-BE49-F238E27FC236}">
                <a16:creationId xmlns:a16="http://schemas.microsoft.com/office/drawing/2014/main" id="{F34051C0-4FD4-4C4E-3D36-7D809B074F80}"/>
              </a:ext>
            </a:extLst>
          </p:cNvPr>
          <p:cNvSpPr txBox="1"/>
          <p:nvPr/>
        </p:nvSpPr>
        <p:spPr>
          <a:xfrm>
            <a:off x="4309908" y="1478918"/>
            <a:ext cx="106820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40"/>
              </a:lnSpc>
              <a:spcBef>
                <a:spcPct val="0"/>
              </a:spcBef>
            </a:pPr>
            <a:r>
              <a:rPr lang="en-US" sz="4171" dirty="0">
                <a:solidFill>
                  <a:srgbClr val="FF0000"/>
                </a:solidFill>
                <a:latin typeface="Titillium Web Bold"/>
              </a:rPr>
              <a:t>NO HAGAS LO QUE NO TE GUSTARÍA QUE TE      HAGAN</a:t>
            </a:r>
          </a:p>
        </p:txBody>
      </p:sp>
      <p:pic>
        <p:nvPicPr>
          <p:cNvPr id="24" name="Picture 23" descr="A logo of a bag&#10;&#10;Description automatically generated">
            <a:extLst>
              <a:ext uri="{FF2B5EF4-FFF2-40B4-BE49-F238E27FC236}">
                <a16:creationId xmlns:a16="http://schemas.microsoft.com/office/drawing/2014/main" id="{7CF1EBB5-F84D-C9C5-418A-C0950A3642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1" name="TextBox 11"/>
          <p:cNvSpPr txBox="1"/>
          <p:nvPr/>
        </p:nvSpPr>
        <p:spPr>
          <a:xfrm>
            <a:off x="2877904" y="509011"/>
            <a:ext cx="12703659" cy="1292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7620" dirty="0" err="1">
                <a:solidFill>
                  <a:srgbClr val="FFFFFF"/>
                </a:solidFill>
                <a:latin typeface="Titillium Web Heavy"/>
              </a:rPr>
              <a:t>Mejora</a:t>
            </a:r>
            <a:r>
              <a:rPr lang="en-US" sz="7620" dirty="0">
                <a:solidFill>
                  <a:srgbClr val="FFFFFF"/>
                </a:solidFill>
                <a:latin typeface="Titillium Web Heavy"/>
              </a:rPr>
              <a:t> </a:t>
            </a:r>
            <a:r>
              <a:rPr lang="en-US" sz="7620" dirty="0" err="1">
                <a:solidFill>
                  <a:srgbClr val="FFFFFF"/>
                </a:solidFill>
                <a:latin typeface="Titillium Web Heavy"/>
              </a:rPr>
              <a:t>tus</a:t>
            </a:r>
            <a:r>
              <a:rPr lang="en-US" sz="7620" dirty="0">
                <a:solidFill>
                  <a:srgbClr val="FFFFFF"/>
                </a:solidFill>
                <a:latin typeface="Titillium Web Heavy"/>
              </a:rPr>
              <a:t> </a:t>
            </a:r>
            <a:r>
              <a:rPr lang="en-US" sz="7620" dirty="0" err="1">
                <a:solidFill>
                  <a:srgbClr val="FFFFFF"/>
                </a:solidFill>
                <a:latin typeface="Titillium Web Heavy"/>
              </a:rPr>
              <a:t>cierres</a:t>
            </a:r>
            <a:endParaRPr lang="en-US" sz="7620" dirty="0">
              <a:solidFill>
                <a:srgbClr val="FFFFFF"/>
              </a:solidFill>
              <a:latin typeface="Titillium Web Heavy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3840905" y="4647305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3" name="TextBox 13"/>
          <p:cNvSpPr txBox="1"/>
          <p:nvPr/>
        </p:nvSpPr>
        <p:spPr>
          <a:xfrm>
            <a:off x="4884664" y="1985249"/>
            <a:ext cx="10682083" cy="7183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Por ningún motivo dejes un chat sin atender</a:t>
            </a:r>
          </a:p>
        </p:txBody>
      </p:sp>
      <p:sp>
        <p:nvSpPr>
          <p:cNvPr id="14" name="Freeform 14"/>
          <p:cNvSpPr/>
          <p:nvPr/>
        </p:nvSpPr>
        <p:spPr>
          <a:xfrm>
            <a:off x="3868131" y="3057281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5" name="Freeform 15"/>
          <p:cNvSpPr/>
          <p:nvPr/>
        </p:nvSpPr>
        <p:spPr>
          <a:xfrm>
            <a:off x="3841757" y="1843665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7" name="TextBox 17"/>
          <p:cNvSpPr txBox="1"/>
          <p:nvPr/>
        </p:nvSpPr>
        <p:spPr>
          <a:xfrm>
            <a:off x="4941529" y="3180224"/>
            <a:ext cx="82966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El cliente quiere un tiempo de respuesta como en una tienda física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45FC9D-F03D-8364-AD18-A9AC739D9805}"/>
              </a:ext>
            </a:extLst>
          </p:cNvPr>
          <p:cNvSpPr txBox="1"/>
          <p:nvPr/>
        </p:nvSpPr>
        <p:spPr>
          <a:xfrm>
            <a:off x="4995658" y="4782411"/>
            <a:ext cx="82966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La venta no culmina con el envío, el cliente está esperando su producto</a:t>
            </a:r>
          </a:p>
        </p:txBody>
      </p:sp>
      <p:sp>
        <p:nvSpPr>
          <p:cNvPr id="19" name="Freeform 12">
            <a:extLst>
              <a:ext uri="{FF2B5EF4-FFF2-40B4-BE49-F238E27FC236}">
                <a16:creationId xmlns:a16="http://schemas.microsoft.com/office/drawing/2014/main" id="{2BEC36D9-3EB3-6827-B51C-9A88E0E92181}"/>
              </a:ext>
            </a:extLst>
          </p:cNvPr>
          <p:cNvSpPr/>
          <p:nvPr/>
        </p:nvSpPr>
        <p:spPr>
          <a:xfrm>
            <a:off x="3890877" y="6237150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A7E3B330-76A3-D51F-921C-731247843CD4}"/>
              </a:ext>
            </a:extLst>
          </p:cNvPr>
          <p:cNvSpPr/>
          <p:nvPr/>
        </p:nvSpPr>
        <p:spPr>
          <a:xfrm>
            <a:off x="3833053" y="8329166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DD20C0-76D2-4250-C41A-4AE966FC3740}"/>
              </a:ext>
            </a:extLst>
          </p:cNvPr>
          <p:cNvSpPr txBox="1"/>
          <p:nvPr/>
        </p:nvSpPr>
        <p:spPr>
          <a:xfrm>
            <a:off x="4907410" y="6293788"/>
            <a:ext cx="8296683" cy="2205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Al chatear, descubrir la necesidad del cliente, nuestra misión: cumplirla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CB55AF-D3A9-EABE-F7E6-0F37D82CAD86}"/>
              </a:ext>
            </a:extLst>
          </p:cNvPr>
          <p:cNvSpPr txBox="1"/>
          <p:nvPr/>
        </p:nvSpPr>
        <p:spPr>
          <a:xfrm>
            <a:off x="4987217" y="8498295"/>
            <a:ext cx="8296683" cy="7183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Conozcan su producto</a:t>
            </a:r>
          </a:p>
        </p:txBody>
      </p:sp>
      <p:pic>
        <p:nvPicPr>
          <p:cNvPr id="16" name="Picture 15" descr="A logo of a bag&#10;&#10;Description automatically generated">
            <a:extLst>
              <a:ext uri="{FF2B5EF4-FFF2-40B4-BE49-F238E27FC236}">
                <a16:creationId xmlns:a16="http://schemas.microsoft.com/office/drawing/2014/main" id="{E1C81F92-18C8-BCF8-2F08-64094853D3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720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1" name="TextBox 11"/>
          <p:cNvSpPr txBox="1"/>
          <p:nvPr/>
        </p:nvSpPr>
        <p:spPr>
          <a:xfrm>
            <a:off x="2877904" y="509011"/>
            <a:ext cx="12703659" cy="1292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7620" dirty="0" err="1">
                <a:solidFill>
                  <a:srgbClr val="FFFFFF"/>
                </a:solidFill>
                <a:latin typeface="Titillium Web Heavy"/>
              </a:rPr>
              <a:t>Mejora</a:t>
            </a:r>
            <a:r>
              <a:rPr lang="en-US" sz="7620" dirty="0">
                <a:solidFill>
                  <a:srgbClr val="FFFFFF"/>
                </a:solidFill>
                <a:latin typeface="Titillium Web Heavy"/>
              </a:rPr>
              <a:t> </a:t>
            </a:r>
            <a:r>
              <a:rPr lang="en-US" sz="7620" dirty="0" err="1">
                <a:solidFill>
                  <a:srgbClr val="FFFFFF"/>
                </a:solidFill>
                <a:latin typeface="Titillium Web Heavy"/>
              </a:rPr>
              <a:t>tus</a:t>
            </a:r>
            <a:r>
              <a:rPr lang="en-US" sz="7620" dirty="0">
                <a:solidFill>
                  <a:srgbClr val="FFFFFF"/>
                </a:solidFill>
                <a:latin typeface="Titillium Web Heavy"/>
              </a:rPr>
              <a:t> </a:t>
            </a:r>
            <a:r>
              <a:rPr lang="en-US" sz="7620" dirty="0" err="1">
                <a:solidFill>
                  <a:srgbClr val="FFFFFF"/>
                </a:solidFill>
                <a:latin typeface="Titillium Web Heavy"/>
              </a:rPr>
              <a:t>cierres</a:t>
            </a:r>
            <a:endParaRPr lang="en-US" sz="7620" dirty="0">
              <a:solidFill>
                <a:srgbClr val="FFFFFF"/>
              </a:solidFill>
              <a:latin typeface="Titillium Web Heavy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3825305" y="4978585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3" name="TextBox 13"/>
          <p:cNvSpPr txBox="1"/>
          <p:nvPr/>
        </p:nvSpPr>
        <p:spPr>
          <a:xfrm>
            <a:off x="4884664" y="1985249"/>
            <a:ext cx="10682083" cy="2205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No caigan en la tentación de bajar precios por vender, eso no es negocio</a:t>
            </a:r>
          </a:p>
          <a:p>
            <a:pPr>
              <a:lnSpc>
                <a:spcPts val="5840"/>
              </a:lnSpc>
              <a:spcBef>
                <a:spcPct val="0"/>
              </a:spcBef>
            </a:pPr>
            <a:endParaRPr lang="en-US" sz="4171" dirty="0">
              <a:solidFill>
                <a:srgbClr val="FBFAFC"/>
              </a:solidFill>
              <a:latin typeface="Titillium Web Bold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3825305" y="3344100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5" name="Freeform 15"/>
          <p:cNvSpPr/>
          <p:nvPr/>
        </p:nvSpPr>
        <p:spPr>
          <a:xfrm>
            <a:off x="3841757" y="1843665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45FC9D-F03D-8364-AD18-A9AC739D9805}"/>
              </a:ext>
            </a:extLst>
          </p:cNvPr>
          <p:cNvSpPr txBox="1"/>
          <p:nvPr/>
        </p:nvSpPr>
        <p:spPr>
          <a:xfrm>
            <a:off x="4941528" y="3404518"/>
            <a:ext cx="82966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Si un cliente los compara, ese no es su cliente, déjenlo ir</a:t>
            </a:r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A7E3B330-76A3-D51F-921C-731247843CD4}"/>
              </a:ext>
            </a:extLst>
          </p:cNvPr>
          <p:cNvSpPr/>
          <p:nvPr/>
        </p:nvSpPr>
        <p:spPr>
          <a:xfrm>
            <a:off x="3847896" y="7474297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DD20C0-76D2-4250-C41A-4AE966FC3740}"/>
              </a:ext>
            </a:extLst>
          </p:cNvPr>
          <p:cNvSpPr txBox="1"/>
          <p:nvPr/>
        </p:nvSpPr>
        <p:spPr>
          <a:xfrm>
            <a:off x="4941527" y="5019563"/>
            <a:ext cx="8296683" cy="2205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Aprendan a decir que no, no todos los que nos escriben nos van a comprar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CB55AF-D3A9-EABE-F7E6-0F37D82CAD86}"/>
              </a:ext>
            </a:extLst>
          </p:cNvPr>
          <p:cNvSpPr txBox="1"/>
          <p:nvPr/>
        </p:nvSpPr>
        <p:spPr>
          <a:xfrm>
            <a:off x="4919404" y="7570685"/>
            <a:ext cx="82966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Identifica si la persona te va a comprar, no pierdas tiempo</a:t>
            </a:r>
          </a:p>
        </p:txBody>
      </p:sp>
      <p:pic>
        <p:nvPicPr>
          <p:cNvPr id="16" name="Picture 15" descr="A logo of a bag&#10;&#10;Description automatically generated">
            <a:extLst>
              <a:ext uri="{FF2B5EF4-FFF2-40B4-BE49-F238E27FC236}">
                <a16:creationId xmlns:a16="http://schemas.microsoft.com/office/drawing/2014/main" id="{367C1C8A-97F1-5646-B107-75AEFF0029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034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1" name="TextBox 11"/>
          <p:cNvSpPr txBox="1"/>
          <p:nvPr/>
        </p:nvSpPr>
        <p:spPr>
          <a:xfrm>
            <a:off x="2877904" y="509011"/>
            <a:ext cx="12703659" cy="1292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7620" dirty="0" err="1">
                <a:solidFill>
                  <a:srgbClr val="FFFFFF"/>
                </a:solidFill>
                <a:latin typeface="Titillium Web Heavy"/>
              </a:rPr>
              <a:t>Mejora</a:t>
            </a:r>
            <a:r>
              <a:rPr lang="en-US" sz="7620" dirty="0">
                <a:solidFill>
                  <a:srgbClr val="FFFFFF"/>
                </a:solidFill>
                <a:latin typeface="Titillium Web Heavy"/>
              </a:rPr>
              <a:t> </a:t>
            </a:r>
            <a:r>
              <a:rPr lang="en-US" sz="7620" dirty="0" err="1">
                <a:solidFill>
                  <a:srgbClr val="FFFFFF"/>
                </a:solidFill>
                <a:latin typeface="Titillium Web Heavy"/>
              </a:rPr>
              <a:t>tus</a:t>
            </a:r>
            <a:r>
              <a:rPr lang="en-US" sz="7620" dirty="0">
                <a:solidFill>
                  <a:srgbClr val="FFFFFF"/>
                </a:solidFill>
                <a:latin typeface="Titillium Web Heavy"/>
              </a:rPr>
              <a:t> </a:t>
            </a:r>
            <a:r>
              <a:rPr lang="en-US" sz="7620" dirty="0" err="1">
                <a:solidFill>
                  <a:srgbClr val="FFFFFF"/>
                </a:solidFill>
                <a:latin typeface="Titillium Web Heavy"/>
              </a:rPr>
              <a:t>cierres</a:t>
            </a:r>
            <a:endParaRPr lang="en-US" sz="7620" dirty="0">
              <a:solidFill>
                <a:srgbClr val="FFFFFF"/>
              </a:solidFill>
              <a:latin typeface="Titillium Web Heavy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3825305" y="4978585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3" name="TextBox 13"/>
          <p:cNvSpPr txBox="1"/>
          <p:nvPr/>
        </p:nvSpPr>
        <p:spPr>
          <a:xfrm>
            <a:off x="4884664" y="1985249"/>
            <a:ext cx="10682083" cy="2205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Solo 1 de cada 10 personas que nos escriben van a comprar</a:t>
            </a:r>
          </a:p>
          <a:p>
            <a:pPr>
              <a:lnSpc>
                <a:spcPts val="5840"/>
              </a:lnSpc>
              <a:spcBef>
                <a:spcPct val="0"/>
              </a:spcBef>
            </a:pPr>
            <a:endParaRPr lang="en-US" sz="4171" dirty="0">
              <a:solidFill>
                <a:srgbClr val="FBFAFC"/>
              </a:solidFill>
              <a:latin typeface="Titillium Web Bold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3825305" y="3344100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5" name="Freeform 15"/>
          <p:cNvSpPr/>
          <p:nvPr/>
        </p:nvSpPr>
        <p:spPr>
          <a:xfrm>
            <a:off x="3841757" y="1843665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7" name="TextBox 17"/>
          <p:cNvSpPr txBox="1"/>
          <p:nvPr/>
        </p:nvSpPr>
        <p:spPr>
          <a:xfrm>
            <a:off x="4958126" y="3396139"/>
            <a:ext cx="82966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Has seguimiento a los clientes que se interesaron, no los dejes ahí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45FC9D-F03D-8364-AD18-A9AC739D9805}"/>
              </a:ext>
            </a:extLst>
          </p:cNvPr>
          <p:cNvSpPr txBox="1"/>
          <p:nvPr/>
        </p:nvSpPr>
        <p:spPr>
          <a:xfrm>
            <a:off x="5015650" y="4979122"/>
            <a:ext cx="82966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Usa gatillos mentales en cada interacción</a:t>
            </a:r>
          </a:p>
        </p:txBody>
      </p:sp>
      <p:sp>
        <p:nvSpPr>
          <p:cNvPr id="19" name="Freeform 12">
            <a:extLst>
              <a:ext uri="{FF2B5EF4-FFF2-40B4-BE49-F238E27FC236}">
                <a16:creationId xmlns:a16="http://schemas.microsoft.com/office/drawing/2014/main" id="{2BEC36D9-3EB3-6827-B51C-9A88E0E92181}"/>
              </a:ext>
            </a:extLst>
          </p:cNvPr>
          <p:cNvSpPr/>
          <p:nvPr/>
        </p:nvSpPr>
        <p:spPr>
          <a:xfrm>
            <a:off x="3849610" y="6589262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A7E3B330-76A3-D51F-921C-731247843CD4}"/>
              </a:ext>
            </a:extLst>
          </p:cNvPr>
          <p:cNvSpPr/>
          <p:nvPr/>
        </p:nvSpPr>
        <p:spPr>
          <a:xfrm>
            <a:off x="3840905" y="8705236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DD20C0-76D2-4250-C41A-4AE966FC3740}"/>
              </a:ext>
            </a:extLst>
          </p:cNvPr>
          <p:cNvSpPr txBox="1"/>
          <p:nvPr/>
        </p:nvSpPr>
        <p:spPr>
          <a:xfrm>
            <a:off x="4958127" y="6589262"/>
            <a:ext cx="8296683" cy="2205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No importa cuánto detalles en tu anuncio, no van a leer todo y van a preguntar, paciencia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CB55AF-D3A9-EABE-F7E6-0F37D82CAD86}"/>
              </a:ext>
            </a:extLst>
          </p:cNvPr>
          <p:cNvSpPr txBox="1"/>
          <p:nvPr/>
        </p:nvSpPr>
        <p:spPr>
          <a:xfrm>
            <a:off x="4941528" y="8842262"/>
            <a:ext cx="82966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Usa las palabras, promoción, rebaja, oportunidad, a todos nos gustan</a:t>
            </a:r>
          </a:p>
        </p:txBody>
      </p:sp>
      <p:pic>
        <p:nvPicPr>
          <p:cNvPr id="16" name="Picture 15" descr="A logo of a bag&#10;&#10;Description automatically generated">
            <a:extLst>
              <a:ext uri="{FF2B5EF4-FFF2-40B4-BE49-F238E27FC236}">
                <a16:creationId xmlns:a16="http://schemas.microsoft.com/office/drawing/2014/main" id="{EEB42B9F-6C5C-85FD-1D6C-075C8970186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51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1" name="TextBox 11"/>
          <p:cNvSpPr txBox="1"/>
          <p:nvPr/>
        </p:nvSpPr>
        <p:spPr>
          <a:xfrm>
            <a:off x="2877904" y="509011"/>
            <a:ext cx="12703659" cy="1292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7620" dirty="0" err="1">
                <a:solidFill>
                  <a:srgbClr val="FFFFFF"/>
                </a:solidFill>
                <a:latin typeface="Titillium Web Heavy"/>
              </a:rPr>
              <a:t>Mejora</a:t>
            </a:r>
            <a:r>
              <a:rPr lang="en-US" sz="7620" dirty="0">
                <a:solidFill>
                  <a:srgbClr val="FFFFFF"/>
                </a:solidFill>
                <a:latin typeface="Titillium Web Heavy"/>
              </a:rPr>
              <a:t> </a:t>
            </a:r>
            <a:r>
              <a:rPr lang="en-US" sz="7620" dirty="0" err="1">
                <a:solidFill>
                  <a:srgbClr val="FFFFFF"/>
                </a:solidFill>
                <a:latin typeface="Titillium Web Heavy"/>
              </a:rPr>
              <a:t>tus</a:t>
            </a:r>
            <a:r>
              <a:rPr lang="en-US" sz="7620" dirty="0">
                <a:solidFill>
                  <a:srgbClr val="FFFFFF"/>
                </a:solidFill>
                <a:latin typeface="Titillium Web Heavy"/>
              </a:rPr>
              <a:t> </a:t>
            </a:r>
            <a:r>
              <a:rPr lang="en-US" sz="7620" dirty="0" err="1">
                <a:solidFill>
                  <a:srgbClr val="FFFFFF"/>
                </a:solidFill>
                <a:latin typeface="Titillium Web Heavy"/>
              </a:rPr>
              <a:t>cierres</a:t>
            </a:r>
            <a:endParaRPr lang="en-US" sz="7620" dirty="0">
              <a:solidFill>
                <a:srgbClr val="FFFFFF"/>
              </a:solidFill>
              <a:latin typeface="Titillium Web Heavy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3825305" y="4978585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3" name="TextBox 13"/>
          <p:cNvSpPr txBox="1"/>
          <p:nvPr/>
        </p:nvSpPr>
        <p:spPr>
          <a:xfrm>
            <a:off x="4884664" y="1985249"/>
            <a:ext cx="10682083" cy="2205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Este negocio es 7x24, la gente quiere que le atendamos cuando lo requiere</a:t>
            </a:r>
          </a:p>
          <a:p>
            <a:pPr>
              <a:lnSpc>
                <a:spcPts val="5840"/>
              </a:lnSpc>
              <a:spcBef>
                <a:spcPct val="0"/>
              </a:spcBef>
            </a:pPr>
            <a:endParaRPr lang="en-US" sz="4171" dirty="0">
              <a:solidFill>
                <a:srgbClr val="FBFAFC"/>
              </a:solidFill>
              <a:latin typeface="Titillium Web Bold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3825305" y="3344100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5" name="Freeform 15"/>
          <p:cNvSpPr/>
          <p:nvPr/>
        </p:nvSpPr>
        <p:spPr>
          <a:xfrm>
            <a:off x="3841757" y="1843665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7" name="TextBox 17"/>
          <p:cNvSpPr txBox="1"/>
          <p:nvPr/>
        </p:nvSpPr>
        <p:spPr>
          <a:xfrm>
            <a:off x="4958126" y="3396139"/>
            <a:ext cx="82966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Si alguien te dice que esta caro, solo no valora lo que le ofreces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45FC9D-F03D-8364-AD18-A9AC739D9805}"/>
              </a:ext>
            </a:extLst>
          </p:cNvPr>
          <p:cNvSpPr txBox="1"/>
          <p:nvPr/>
        </p:nvSpPr>
        <p:spPr>
          <a:xfrm>
            <a:off x="5015650" y="4979122"/>
            <a:ext cx="82966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No se trata de ser el único en el mercado sino el mejor</a:t>
            </a:r>
          </a:p>
        </p:txBody>
      </p:sp>
      <p:sp>
        <p:nvSpPr>
          <p:cNvPr id="19" name="Freeform 12">
            <a:extLst>
              <a:ext uri="{FF2B5EF4-FFF2-40B4-BE49-F238E27FC236}">
                <a16:creationId xmlns:a16="http://schemas.microsoft.com/office/drawing/2014/main" id="{2BEC36D9-3EB3-6827-B51C-9A88E0E92181}"/>
              </a:ext>
            </a:extLst>
          </p:cNvPr>
          <p:cNvSpPr/>
          <p:nvPr/>
        </p:nvSpPr>
        <p:spPr>
          <a:xfrm>
            <a:off x="3849610" y="6589262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A7E3B330-76A3-D51F-921C-731247843CD4}"/>
              </a:ext>
            </a:extLst>
          </p:cNvPr>
          <p:cNvSpPr/>
          <p:nvPr/>
        </p:nvSpPr>
        <p:spPr>
          <a:xfrm>
            <a:off x="3840905" y="8705236"/>
            <a:ext cx="1016533" cy="992390"/>
          </a:xfrm>
          <a:custGeom>
            <a:avLst/>
            <a:gdLst/>
            <a:ahLst/>
            <a:cxnLst/>
            <a:rect l="l" t="t" r="r" b="b"/>
            <a:pathLst>
              <a:path w="1016533" h="992390">
                <a:moveTo>
                  <a:pt x="0" y="0"/>
                </a:moveTo>
                <a:lnTo>
                  <a:pt x="1016533" y="0"/>
                </a:lnTo>
                <a:lnTo>
                  <a:pt x="1016533" y="992390"/>
                </a:lnTo>
                <a:lnTo>
                  <a:pt x="0" y="9923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DD20C0-76D2-4250-C41A-4AE966FC3740}"/>
              </a:ext>
            </a:extLst>
          </p:cNvPr>
          <p:cNvSpPr txBox="1"/>
          <p:nvPr/>
        </p:nvSpPr>
        <p:spPr>
          <a:xfrm>
            <a:off x="4958127" y="6589262"/>
            <a:ext cx="8296683" cy="2205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Al chatear no demuestres desesperación, se nota y pierdes el control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CB55AF-D3A9-EABE-F7E6-0F37D82CAD86}"/>
              </a:ext>
            </a:extLst>
          </p:cNvPr>
          <p:cNvSpPr txBox="1"/>
          <p:nvPr/>
        </p:nvSpPr>
        <p:spPr>
          <a:xfrm>
            <a:off x="4941528" y="8842262"/>
            <a:ext cx="8296683" cy="1462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40"/>
              </a:lnSpc>
              <a:spcBef>
                <a:spcPct val="0"/>
              </a:spcBef>
            </a:pPr>
            <a:r>
              <a:rPr lang="es-ES" sz="4171" dirty="0">
                <a:solidFill>
                  <a:srgbClr val="FBFAFC"/>
                </a:solidFill>
                <a:latin typeface="Titillium Web Bold"/>
              </a:rPr>
              <a:t>Confirma al cliente cada paso NO ASUMAS!!!!!!</a:t>
            </a:r>
          </a:p>
        </p:txBody>
      </p:sp>
      <p:pic>
        <p:nvPicPr>
          <p:cNvPr id="16" name="Picture 15" descr="A logo of a bag&#10;&#10;Description automatically generated">
            <a:extLst>
              <a:ext uri="{FF2B5EF4-FFF2-40B4-BE49-F238E27FC236}">
                <a16:creationId xmlns:a16="http://schemas.microsoft.com/office/drawing/2014/main" id="{61803763-4E06-E9CF-C72B-10D71A6A4A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294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325600" y="276055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1" name="TextBox 11"/>
          <p:cNvSpPr txBox="1"/>
          <p:nvPr/>
        </p:nvSpPr>
        <p:spPr>
          <a:xfrm>
            <a:off x="2877904" y="509011"/>
            <a:ext cx="12703659" cy="12868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7200" dirty="0">
                <a:solidFill>
                  <a:srgbClr val="FFFFFF"/>
                </a:solidFill>
                <a:latin typeface="Titillium Web Heavy"/>
              </a:rPr>
              <a:t>Tips para </a:t>
            </a:r>
            <a:r>
              <a:rPr lang="en-US" sz="7200" dirty="0" err="1">
                <a:solidFill>
                  <a:srgbClr val="FFFFFF"/>
                </a:solidFill>
                <a:latin typeface="Titillium Web Heavy"/>
              </a:rPr>
              <a:t>Aumentar</a:t>
            </a:r>
            <a:r>
              <a:rPr lang="en-US" sz="7200" dirty="0">
                <a:solidFill>
                  <a:srgbClr val="FFFFFF"/>
                </a:solidFill>
                <a:latin typeface="Titillium Web Heavy"/>
              </a:rPr>
              <a:t> </a:t>
            </a:r>
            <a:r>
              <a:rPr lang="en-US" sz="7200" dirty="0" err="1">
                <a:solidFill>
                  <a:srgbClr val="FFFFFF"/>
                </a:solidFill>
                <a:latin typeface="Titillium Web Heavy"/>
              </a:rPr>
              <a:t>tus</a:t>
            </a:r>
            <a:r>
              <a:rPr lang="en-US" sz="7200" dirty="0">
                <a:solidFill>
                  <a:srgbClr val="FFFFFF"/>
                </a:solidFill>
                <a:latin typeface="Titillium Web Heavy"/>
              </a:rPr>
              <a:t> </a:t>
            </a:r>
            <a:r>
              <a:rPr lang="en-US" sz="7200" dirty="0" err="1">
                <a:solidFill>
                  <a:srgbClr val="FFFFFF"/>
                </a:solidFill>
                <a:latin typeface="Titillium Web Heavy"/>
              </a:rPr>
              <a:t>ventas</a:t>
            </a:r>
            <a:endParaRPr lang="en-US" sz="7200" dirty="0">
              <a:solidFill>
                <a:srgbClr val="FFFFFF"/>
              </a:solidFill>
              <a:latin typeface="Titillium Web Heavy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242157" y="1795902"/>
            <a:ext cx="10682083" cy="90283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s-ES" sz="2000" b="1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Mensaje de Bienvenida</a:t>
            </a:r>
            <a:endParaRPr lang="es-ES" sz="2000" dirty="0">
              <a:solidFill>
                <a:schemeClr val="bg1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r>
              <a:rPr lang="es-ES" sz="2000" i="1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SALUDO</a:t>
            </a:r>
            <a:endParaRPr lang="es-ES" sz="2000" dirty="0">
              <a:solidFill>
                <a:schemeClr val="bg1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Hola </a:t>
            </a:r>
            <a:r>
              <a:rPr lang="es-ES" sz="2000" dirty="0">
                <a:solidFill>
                  <a:schemeClr val="bg1"/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👋</a:t>
            </a:r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Bienvenido a (Nombre de su tienda) gracias por escribirnos en un momento le atiendo. </a:t>
            </a:r>
          </a:p>
          <a:p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r>
              <a:rPr lang="es-ES" sz="2000" b="1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Respuestas rápidas</a:t>
            </a:r>
            <a:endParaRPr lang="es-ES" sz="2000" dirty="0">
              <a:solidFill>
                <a:schemeClr val="bg1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r>
              <a:rPr lang="es-ES" sz="2000" i="1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INTERES</a:t>
            </a:r>
            <a:endParaRPr lang="es-ES" sz="2000" dirty="0">
              <a:solidFill>
                <a:schemeClr val="bg1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Hola </a:t>
            </a:r>
            <a:r>
              <a:rPr lang="es-ES" sz="2000" dirty="0">
                <a:solidFill>
                  <a:schemeClr val="bg1"/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🌈🌈</a:t>
            </a:r>
            <a:endParaRPr lang="es-ES" sz="2000" dirty="0">
              <a:solidFill>
                <a:schemeClr val="bg1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¿Cómo estás? </a:t>
            </a:r>
            <a:r>
              <a:rPr lang="es-ES" sz="2000" dirty="0">
                <a:solidFill>
                  <a:schemeClr val="bg1"/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😊</a:t>
            </a:r>
            <a:endParaRPr lang="es-ES" sz="2000" dirty="0">
              <a:solidFill>
                <a:schemeClr val="bg1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r>
              <a:rPr lang="es-ES" sz="2000" dirty="0">
                <a:solidFill>
                  <a:schemeClr val="bg1"/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 </a:t>
            </a:r>
            <a:endParaRPr lang="es-ES" sz="2000" dirty="0">
              <a:solidFill>
                <a:schemeClr val="bg1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Supimos que estuviste interesado en nuestro producto, por eso tenemos un descuento especial. ¿TE INTERESA?</a:t>
            </a:r>
          </a:p>
          <a:p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r>
              <a:rPr lang="es-ES" sz="2000" i="1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CONFIRMACIÓN</a:t>
            </a:r>
            <a:endParaRPr lang="es-ES" sz="2000" dirty="0">
              <a:solidFill>
                <a:schemeClr val="bg1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Perfecto </a:t>
            </a:r>
            <a:r>
              <a:rPr lang="es-ES" sz="2000" dirty="0">
                <a:solidFill>
                  <a:schemeClr val="bg1"/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👏</a:t>
            </a:r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recuerde que va a cancelar XXX dólares con envío gratis, El pedido lo enviamos por (Nombre de la empresa de transporte) </a:t>
            </a:r>
            <a:r>
              <a:rPr lang="es-ES" sz="2000" dirty="0">
                <a:solidFill>
                  <a:schemeClr val="bg1"/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🚛</a:t>
            </a:r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 se demora de 24 a 48 horas hábiles </a:t>
            </a:r>
            <a:r>
              <a:rPr lang="es-ES" sz="2000" dirty="0">
                <a:solidFill>
                  <a:schemeClr val="bg1"/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🕰️</a:t>
            </a:r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, el pago lo realiza en efectivo </a:t>
            </a:r>
            <a:r>
              <a:rPr lang="es-ES" sz="2000" dirty="0">
                <a:solidFill>
                  <a:schemeClr val="bg1"/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💵</a:t>
            </a:r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 en la oficina o a la persona que le entrega. Por favor esté pendiente, agradecemos su colaboración a la hora de recibir el paquete, cualquier duda e inconveniente estamos a las órdenes.</a:t>
            </a:r>
          </a:p>
          <a:p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r>
              <a:rPr lang="es-ES" sz="2000" i="1" dirty="0">
                <a:solidFill>
                  <a:schemeClr val="bg1"/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TIEMPO</a:t>
            </a:r>
            <a:endParaRPr lang="es-ES" sz="2000" dirty="0">
              <a:solidFill>
                <a:schemeClr val="bg1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Los envíos los hacemos con (Nombre de la empresa de transporte), ellos entregan los pedidos de lunes a viernes entre 8:30 am y 5:30 pm. Usted debe cancelar a la persona de (Nombre de la empresa de transporte) para recibir el pedido</a:t>
            </a:r>
          </a:p>
          <a:p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</a:p>
          <a:p>
            <a:r>
              <a:rPr lang="es-ES" sz="2000" i="1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DESPACHO</a:t>
            </a:r>
            <a:endParaRPr lang="es-ES" sz="2000" dirty="0">
              <a:solidFill>
                <a:schemeClr val="bg1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r>
              <a:rPr lang="es-ES" sz="20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Le confirmamos que su pedido fue despachado por (Nombre de la empresa de transporte) con la guía #</a:t>
            </a:r>
          </a:p>
          <a:p>
            <a:pPr>
              <a:lnSpc>
                <a:spcPts val="5840"/>
              </a:lnSpc>
              <a:spcBef>
                <a:spcPct val="0"/>
              </a:spcBef>
            </a:pPr>
            <a:endParaRPr lang="en-US" sz="4171" dirty="0">
              <a:solidFill>
                <a:srgbClr val="FBFAFC"/>
              </a:solidFill>
              <a:latin typeface="Titillium Web Bold"/>
            </a:endParaRPr>
          </a:p>
        </p:txBody>
      </p:sp>
      <p:pic>
        <p:nvPicPr>
          <p:cNvPr id="16" name="Picture 15" descr="A logo of a bag&#10;&#10;Description automatically generated">
            <a:extLst>
              <a:ext uri="{FF2B5EF4-FFF2-40B4-BE49-F238E27FC236}">
                <a16:creationId xmlns:a16="http://schemas.microsoft.com/office/drawing/2014/main" id="{61803763-4E06-E9CF-C72B-10D71A6A4A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309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0" name="TextBox 10"/>
          <p:cNvSpPr txBox="1"/>
          <p:nvPr/>
        </p:nvSpPr>
        <p:spPr>
          <a:xfrm>
            <a:off x="4223512" y="4079388"/>
            <a:ext cx="9840976" cy="27257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9600" dirty="0" err="1">
                <a:solidFill>
                  <a:srgbClr val="FFFFFF"/>
                </a:solidFill>
                <a:latin typeface="Titillium Web Heavy"/>
              </a:rPr>
              <a:t>Productos</a:t>
            </a:r>
            <a:r>
              <a:rPr lang="en-US" sz="9600" dirty="0">
                <a:solidFill>
                  <a:srgbClr val="FFFFFF"/>
                </a:solidFill>
                <a:latin typeface="Titillium Web Heavy"/>
              </a:rPr>
              <a:t> para </a:t>
            </a:r>
          </a:p>
          <a:p>
            <a:pPr algn="ctr">
              <a:lnSpc>
                <a:spcPts val="10516"/>
              </a:lnSpc>
            </a:pPr>
            <a:r>
              <a:rPr lang="en-US" sz="9600" dirty="0">
                <a:solidFill>
                  <a:srgbClr val="FFFFFF"/>
                </a:solidFill>
                <a:latin typeface="Titillium Web Heavy"/>
              </a:rPr>
              <a:t>la </a:t>
            </a:r>
            <a:r>
              <a:rPr lang="en-US" sz="9600" dirty="0" err="1">
                <a:solidFill>
                  <a:srgbClr val="FFFFFF"/>
                </a:solidFill>
                <a:latin typeface="Titillium Web Heavy"/>
              </a:rPr>
              <a:t>comunidad</a:t>
            </a:r>
            <a:endParaRPr lang="en-US" sz="9600" dirty="0">
              <a:solidFill>
                <a:srgbClr val="FFFFFF"/>
              </a:solidFill>
              <a:latin typeface="Titillium Web Heavy"/>
            </a:endParaRPr>
          </a:p>
        </p:txBody>
      </p:sp>
      <p:pic>
        <p:nvPicPr>
          <p:cNvPr id="11" name="Picture 10" descr="A logo of a bag&#10;&#10;Description automatically generated">
            <a:extLst>
              <a:ext uri="{FF2B5EF4-FFF2-40B4-BE49-F238E27FC236}">
                <a16:creationId xmlns:a16="http://schemas.microsoft.com/office/drawing/2014/main" id="{1FAC2DDB-EBBE-FD7B-0A0F-3402A44F76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874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0" name="TextBox 10"/>
          <p:cNvSpPr txBox="1"/>
          <p:nvPr/>
        </p:nvSpPr>
        <p:spPr>
          <a:xfrm>
            <a:off x="3038453" y="456995"/>
            <a:ext cx="11613231" cy="13792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9600" dirty="0" err="1">
                <a:solidFill>
                  <a:srgbClr val="FFFFFF"/>
                </a:solidFill>
                <a:latin typeface="Titillium Web Heavy"/>
              </a:rPr>
              <a:t>Utencillos</a:t>
            </a:r>
            <a:r>
              <a:rPr lang="en-US" sz="9600" dirty="0">
                <a:solidFill>
                  <a:srgbClr val="FFFFFF"/>
                </a:solidFill>
                <a:latin typeface="Titillium Web Heavy"/>
              </a:rPr>
              <a:t> de </a:t>
            </a:r>
            <a:r>
              <a:rPr lang="en-US" sz="9600" dirty="0" err="1">
                <a:solidFill>
                  <a:srgbClr val="FFFFFF"/>
                </a:solidFill>
                <a:latin typeface="Titillium Web Heavy"/>
              </a:rPr>
              <a:t>cocina</a:t>
            </a:r>
            <a:endParaRPr lang="en-US" sz="9600" dirty="0">
              <a:solidFill>
                <a:srgbClr val="FFFFFF"/>
              </a:solidFill>
              <a:latin typeface="Titillium Web Heavy"/>
            </a:endParaRPr>
          </a:p>
        </p:txBody>
      </p:sp>
      <p:pic>
        <p:nvPicPr>
          <p:cNvPr id="14" name="Picture 13" descr="A logo of a bag&#10;&#10;Description automatically generated">
            <a:extLst>
              <a:ext uri="{FF2B5EF4-FFF2-40B4-BE49-F238E27FC236}">
                <a16:creationId xmlns:a16="http://schemas.microsoft.com/office/drawing/2014/main" id="{8A627B23-BDD1-C5BA-8FA3-E5BBE0FC06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  <p:pic>
        <p:nvPicPr>
          <p:cNvPr id="18" name="Picture 17" descr="A wooden utensils in a holder&#10;&#10;Description automatically generated">
            <a:extLst>
              <a:ext uri="{FF2B5EF4-FFF2-40B4-BE49-F238E27FC236}">
                <a16:creationId xmlns:a16="http://schemas.microsoft.com/office/drawing/2014/main" id="{0BCBD7B7-4943-D089-3276-73D50ED0CB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68" y="1921331"/>
            <a:ext cx="8235394" cy="823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30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 dirty="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10" name="Freeform 10"/>
          <p:cNvSpPr/>
          <p:nvPr/>
        </p:nvSpPr>
        <p:spPr>
          <a:xfrm>
            <a:off x="1028700" y="6267217"/>
            <a:ext cx="2862181" cy="2715495"/>
          </a:xfrm>
          <a:custGeom>
            <a:avLst/>
            <a:gdLst/>
            <a:ahLst/>
            <a:cxnLst/>
            <a:rect l="l" t="t" r="r" b="b"/>
            <a:pathLst>
              <a:path w="2862181" h="2715495">
                <a:moveTo>
                  <a:pt x="0" y="0"/>
                </a:moveTo>
                <a:lnTo>
                  <a:pt x="2862181" y="0"/>
                </a:lnTo>
                <a:lnTo>
                  <a:pt x="2862181" y="2715494"/>
                </a:lnTo>
                <a:lnTo>
                  <a:pt x="0" y="271549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11" name="TextBox 11"/>
          <p:cNvSpPr txBox="1"/>
          <p:nvPr/>
        </p:nvSpPr>
        <p:spPr>
          <a:xfrm>
            <a:off x="1422070" y="2759756"/>
            <a:ext cx="15114025" cy="31540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11"/>
              </a:lnSpc>
            </a:pPr>
            <a:r>
              <a:rPr lang="en-US" sz="9066" dirty="0">
                <a:solidFill>
                  <a:srgbClr val="FFFFFF"/>
                </a:solidFill>
                <a:latin typeface="Titillium Web Heavy"/>
              </a:rPr>
              <a:t>MEJORA TUS VENTAS POR</a:t>
            </a:r>
          </a:p>
          <a:p>
            <a:pPr algn="ctr">
              <a:lnSpc>
                <a:spcPts val="12511"/>
              </a:lnSpc>
            </a:pPr>
            <a:r>
              <a:rPr lang="en-US" sz="9066" dirty="0">
                <a:solidFill>
                  <a:srgbClr val="FFFFFF"/>
                </a:solidFill>
                <a:latin typeface="Titillium Web Heavy"/>
              </a:rPr>
              <a:t>WHATSAPP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4761444" y="6331858"/>
            <a:ext cx="7660971" cy="29276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721"/>
              </a:lnSpc>
              <a:spcBef>
                <a:spcPct val="0"/>
              </a:spcBef>
            </a:pPr>
            <a:r>
              <a:rPr lang="en-US" sz="5515" dirty="0">
                <a:solidFill>
                  <a:srgbClr val="FFFFFF"/>
                </a:solidFill>
                <a:latin typeface="Titillium Web Heavy"/>
              </a:rPr>
              <a:t>CON: GEM  RIVADENEIRA</a:t>
            </a:r>
            <a:endParaRPr lang="en-US" sz="5515" dirty="0">
              <a:solidFill>
                <a:srgbClr val="E8C866"/>
              </a:solidFill>
              <a:latin typeface="Titillium Web Heavy"/>
            </a:endParaRPr>
          </a:p>
          <a:p>
            <a:pPr algn="ctr">
              <a:lnSpc>
                <a:spcPts val="7721"/>
              </a:lnSpc>
              <a:spcBef>
                <a:spcPct val="0"/>
              </a:spcBef>
            </a:pPr>
            <a:endParaRPr lang="en-US" sz="5515" dirty="0">
              <a:solidFill>
                <a:srgbClr val="E8C866"/>
              </a:solidFill>
              <a:latin typeface="Titillium Web Heavy"/>
            </a:endParaRPr>
          </a:p>
        </p:txBody>
      </p:sp>
      <p:pic>
        <p:nvPicPr>
          <p:cNvPr id="15" name="Picture 14" descr="A logo of a bag&#10;&#10;Description automatically generated">
            <a:extLst>
              <a:ext uri="{FF2B5EF4-FFF2-40B4-BE49-F238E27FC236}">
                <a16:creationId xmlns:a16="http://schemas.microsoft.com/office/drawing/2014/main" id="{02D71905-AAF7-9D3B-411B-73D62F4793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0" name="TextBox 10"/>
          <p:cNvSpPr txBox="1"/>
          <p:nvPr/>
        </p:nvSpPr>
        <p:spPr>
          <a:xfrm>
            <a:off x="2854833" y="542106"/>
            <a:ext cx="11613231" cy="13792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9600" dirty="0">
                <a:solidFill>
                  <a:srgbClr val="FFFFFF"/>
                </a:solidFill>
                <a:latin typeface="Titillium Web Heavy"/>
              </a:rPr>
              <a:t>Mouse</a:t>
            </a:r>
          </a:p>
        </p:txBody>
      </p:sp>
      <p:pic>
        <p:nvPicPr>
          <p:cNvPr id="11" name="Picture 10" descr="A logo of a bag&#10;&#10;Description automatically generated">
            <a:extLst>
              <a:ext uri="{FF2B5EF4-FFF2-40B4-BE49-F238E27FC236}">
                <a16:creationId xmlns:a16="http://schemas.microsoft.com/office/drawing/2014/main" id="{1CF705FD-751C-0EB2-047B-CD767EA176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  <p:pic>
        <p:nvPicPr>
          <p:cNvPr id="13" name="Picture 12" descr="A collage of computer mouses&#10;&#10;Description automatically generated">
            <a:extLst>
              <a:ext uri="{FF2B5EF4-FFF2-40B4-BE49-F238E27FC236}">
                <a16:creationId xmlns:a16="http://schemas.microsoft.com/office/drawing/2014/main" id="{1C90AD37-AE8D-FBDB-959E-DFCCC1A53E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813" y="1795840"/>
            <a:ext cx="8444787" cy="844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99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0" name="TextBox 10"/>
          <p:cNvSpPr txBox="1"/>
          <p:nvPr/>
        </p:nvSpPr>
        <p:spPr>
          <a:xfrm>
            <a:off x="1578748" y="295920"/>
            <a:ext cx="15445625" cy="13792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9600" dirty="0">
                <a:solidFill>
                  <a:srgbClr val="FFFFFF"/>
                </a:solidFill>
                <a:latin typeface="Titillium Web Heavy"/>
              </a:rPr>
              <a:t>Cargadores de </a:t>
            </a:r>
            <a:r>
              <a:rPr lang="en-US" sz="9600" dirty="0" err="1">
                <a:solidFill>
                  <a:srgbClr val="FFFFFF"/>
                </a:solidFill>
                <a:latin typeface="Titillium Web Heavy"/>
              </a:rPr>
              <a:t>escritorio</a:t>
            </a:r>
            <a:endParaRPr lang="en-US" sz="9600" dirty="0">
              <a:solidFill>
                <a:srgbClr val="FFFFFF"/>
              </a:solidFill>
              <a:latin typeface="Titillium Web Heavy"/>
            </a:endParaRPr>
          </a:p>
        </p:txBody>
      </p:sp>
      <p:pic>
        <p:nvPicPr>
          <p:cNvPr id="11" name="Picture 10" descr="A logo of a bag&#10;&#10;Description automatically generated">
            <a:extLst>
              <a:ext uri="{FF2B5EF4-FFF2-40B4-BE49-F238E27FC236}">
                <a16:creationId xmlns:a16="http://schemas.microsoft.com/office/drawing/2014/main" id="{33745C90-F7F1-6CE8-E1B6-80AFB4A419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  <p:pic>
        <p:nvPicPr>
          <p:cNvPr id="13" name="Picture 12" descr="A collage of different devices&#10;&#10;Description automatically generated">
            <a:extLst>
              <a:ext uri="{FF2B5EF4-FFF2-40B4-BE49-F238E27FC236}">
                <a16:creationId xmlns:a16="http://schemas.microsoft.com/office/drawing/2014/main" id="{10738284-F74E-2E88-47F5-3936F7C374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625" y="1666541"/>
            <a:ext cx="8562332" cy="856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678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0" name="TextBox 10"/>
          <p:cNvSpPr txBox="1"/>
          <p:nvPr/>
        </p:nvSpPr>
        <p:spPr>
          <a:xfrm>
            <a:off x="-1708609" y="2765768"/>
            <a:ext cx="11309810" cy="272574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9600" dirty="0">
                <a:solidFill>
                  <a:srgbClr val="FFFFFF"/>
                </a:solidFill>
                <a:latin typeface="Titillium Web Heavy"/>
              </a:rPr>
              <a:t>Jade roller + </a:t>
            </a:r>
            <a:r>
              <a:rPr lang="en-US" sz="9600" dirty="0" err="1">
                <a:solidFill>
                  <a:srgbClr val="FFFFFF"/>
                </a:solidFill>
                <a:latin typeface="Titillium Web Heavy"/>
              </a:rPr>
              <a:t>Humidificador</a:t>
            </a:r>
            <a:endParaRPr lang="en-US" sz="9600" dirty="0">
              <a:solidFill>
                <a:srgbClr val="FFFFFF"/>
              </a:solidFill>
              <a:latin typeface="Titillium Web Heavy"/>
            </a:endParaRPr>
          </a:p>
        </p:txBody>
      </p:sp>
      <p:pic>
        <p:nvPicPr>
          <p:cNvPr id="11" name="Picture 10" descr="A logo of a bag&#10;&#10;Description automatically generated">
            <a:extLst>
              <a:ext uri="{FF2B5EF4-FFF2-40B4-BE49-F238E27FC236}">
                <a16:creationId xmlns:a16="http://schemas.microsoft.com/office/drawing/2014/main" id="{20A58CEE-DBCD-C9AB-7370-2ED1960F6E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  <p:pic>
        <p:nvPicPr>
          <p:cNvPr id="15" name="Picture 14" descr="A gift box and massager&#10;&#10;Description automatically generated">
            <a:extLst>
              <a:ext uri="{FF2B5EF4-FFF2-40B4-BE49-F238E27FC236}">
                <a16:creationId xmlns:a16="http://schemas.microsoft.com/office/drawing/2014/main" id="{2ED15DAD-D142-3D72-15F8-DEFA594DD3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679" y="0"/>
            <a:ext cx="10287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4465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0" name="TextBox 10"/>
          <p:cNvSpPr txBox="1"/>
          <p:nvPr/>
        </p:nvSpPr>
        <p:spPr>
          <a:xfrm>
            <a:off x="3581400" y="8520059"/>
            <a:ext cx="1083571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E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ahora haces lo que la mayoría de la gente no hace, en el futuro podrás hacer lo que la mayoría de la gente querría hacer.</a:t>
            </a:r>
          </a:p>
          <a:p>
            <a:r>
              <a:rPr lang="es-E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Lain Garcia Calvo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E8C927-B3D5-12C8-ABA0-17143B73CD26}"/>
              </a:ext>
            </a:extLst>
          </p:cNvPr>
          <p:cNvSpPr txBox="1"/>
          <p:nvPr/>
        </p:nvSpPr>
        <p:spPr>
          <a:xfrm>
            <a:off x="6695119" y="1394928"/>
            <a:ext cx="9840976" cy="13792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9600" dirty="0">
                <a:solidFill>
                  <a:srgbClr val="FFFFFF"/>
                </a:solidFill>
                <a:latin typeface="Titillium Web Heavy"/>
              </a:rPr>
              <a:t>GRACIAS!!!</a:t>
            </a:r>
          </a:p>
        </p:txBody>
      </p:sp>
      <p:pic>
        <p:nvPicPr>
          <p:cNvPr id="12" name="Picture 11" descr="A logo of a bag&#10;&#10;Description automatically generated">
            <a:extLst>
              <a:ext uri="{FF2B5EF4-FFF2-40B4-BE49-F238E27FC236}">
                <a16:creationId xmlns:a16="http://schemas.microsoft.com/office/drawing/2014/main" id="{DBF1DEFD-8790-A9E9-0DC8-A51B4CBF58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  <p:sp>
        <p:nvSpPr>
          <p:cNvPr id="13" name="TextBox 10">
            <a:extLst>
              <a:ext uri="{FF2B5EF4-FFF2-40B4-BE49-F238E27FC236}">
                <a16:creationId xmlns:a16="http://schemas.microsoft.com/office/drawing/2014/main" id="{DA796AAF-4C71-A353-9BAB-E86B24B540FB}"/>
              </a:ext>
            </a:extLst>
          </p:cNvPr>
          <p:cNvSpPr txBox="1"/>
          <p:nvPr/>
        </p:nvSpPr>
        <p:spPr>
          <a:xfrm>
            <a:off x="457200" y="6076457"/>
            <a:ext cx="10835710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ES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Todos quieren ir al cielo, pero nadie quiere morir</a:t>
            </a:r>
          </a:p>
        </p:txBody>
      </p:sp>
      <p:pic>
        <p:nvPicPr>
          <p:cNvPr id="15" name="Picture 14" descr="A green square with a white phone in the middle&#10;&#10;Description automatically generated">
            <a:extLst>
              <a:ext uri="{FF2B5EF4-FFF2-40B4-BE49-F238E27FC236}">
                <a16:creationId xmlns:a16="http://schemas.microsoft.com/office/drawing/2014/main" id="{974C80BE-3874-F976-2C3C-A3EDC654B0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076" y="3314700"/>
            <a:ext cx="1104900" cy="1107969"/>
          </a:xfrm>
          <a:prstGeom prst="rect">
            <a:avLst/>
          </a:prstGeom>
        </p:spPr>
      </p:pic>
      <p:sp>
        <p:nvSpPr>
          <p:cNvPr id="16" name="TextBox 10">
            <a:extLst>
              <a:ext uri="{FF2B5EF4-FFF2-40B4-BE49-F238E27FC236}">
                <a16:creationId xmlns:a16="http://schemas.microsoft.com/office/drawing/2014/main" id="{2331E794-C080-19E1-7DB0-877177FB0F89}"/>
              </a:ext>
            </a:extLst>
          </p:cNvPr>
          <p:cNvSpPr txBox="1"/>
          <p:nvPr/>
        </p:nvSpPr>
        <p:spPr>
          <a:xfrm>
            <a:off x="4654345" y="3471880"/>
            <a:ext cx="10835710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s-ES" sz="4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+593 98 196 9926</a:t>
            </a:r>
          </a:p>
        </p:txBody>
      </p:sp>
    </p:spTree>
    <p:extLst>
      <p:ext uri="{BB962C8B-B14F-4D97-AF65-F5344CB8AC3E}">
        <p14:creationId xmlns:p14="http://schemas.microsoft.com/office/powerpoint/2010/main" val="1775782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 dirty="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9999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11" name="TextBox 11"/>
          <p:cNvSpPr txBox="1"/>
          <p:nvPr/>
        </p:nvSpPr>
        <p:spPr>
          <a:xfrm>
            <a:off x="1935114" y="2649035"/>
            <a:ext cx="6397005" cy="19402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721"/>
              </a:lnSpc>
              <a:spcBef>
                <a:spcPct val="0"/>
              </a:spcBef>
            </a:pPr>
            <a:r>
              <a:rPr lang="en-US" sz="5515" dirty="0">
                <a:solidFill>
                  <a:srgbClr val="FFFFFF"/>
                </a:solidFill>
                <a:latin typeface="Titillium Web Heavy"/>
              </a:rPr>
              <a:t>GEM RIVADENEIRA</a:t>
            </a:r>
            <a:endParaRPr lang="en-US" sz="5515" dirty="0">
              <a:solidFill>
                <a:srgbClr val="E8C866"/>
              </a:solidFill>
              <a:latin typeface="Titillium Web Heavy"/>
            </a:endParaRPr>
          </a:p>
          <a:p>
            <a:pPr algn="ctr">
              <a:lnSpc>
                <a:spcPts val="7721"/>
              </a:lnSpc>
              <a:spcBef>
                <a:spcPct val="0"/>
              </a:spcBef>
            </a:pPr>
            <a:endParaRPr lang="en-US" sz="5515" dirty="0">
              <a:solidFill>
                <a:srgbClr val="E8C866"/>
              </a:solidFill>
              <a:latin typeface="Titillium Web Heavy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2119342" y="3712930"/>
            <a:ext cx="6614136" cy="66259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01"/>
              </a:lnSpc>
            </a:pPr>
            <a:r>
              <a:rPr lang="es-ES" sz="2000" dirty="0">
                <a:solidFill>
                  <a:srgbClr val="FFFFFF"/>
                </a:solidFill>
                <a:latin typeface="Titillium Web"/>
              </a:rPr>
              <a:t>"Soy un mentor de vida enfocado en el manejo emocional, brindando guía y apoyo a través de técnicas especializadas.</a:t>
            </a:r>
          </a:p>
          <a:p>
            <a:pPr>
              <a:lnSpc>
                <a:spcPts val="3701"/>
              </a:lnSpc>
            </a:pPr>
            <a:endParaRPr lang="es-ES" sz="2000" dirty="0">
              <a:solidFill>
                <a:srgbClr val="FFFFFF"/>
              </a:solidFill>
              <a:latin typeface="Titillium Web"/>
            </a:endParaRPr>
          </a:p>
          <a:p>
            <a:pPr>
              <a:lnSpc>
                <a:spcPts val="3701"/>
              </a:lnSpc>
            </a:pPr>
            <a:r>
              <a:rPr lang="es-ES" sz="2000" dirty="0">
                <a:solidFill>
                  <a:srgbClr val="FFFFFF"/>
                </a:solidFill>
                <a:latin typeface="Titillium Web"/>
              </a:rPr>
              <a:t> Como emprendedor digital , cuento con cinco años de experiencia forjando caminos de éxito y desarrollo personal.“</a:t>
            </a:r>
          </a:p>
          <a:p>
            <a:pPr>
              <a:lnSpc>
                <a:spcPts val="3701"/>
              </a:lnSpc>
            </a:pPr>
            <a:endParaRPr lang="es-ES" sz="2000" dirty="0">
              <a:solidFill>
                <a:srgbClr val="FFFFFF"/>
              </a:solidFill>
              <a:latin typeface="Titillium Web"/>
            </a:endParaRPr>
          </a:p>
          <a:p>
            <a:pPr>
              <a:lnSpc>
                <a:spcPts val="3701"/>
              </a:lnSpc>
            </a:pPr>
            <a:r>
              <a:rPr lang="es-ES" sz="2000" dirty="0">
                <a:solidFill>
                  <a:srgbClr val="FFFFFF"/>
                </a:solidFill>
                <a:latin typeface="Titillium Web"/>
              </a:rPr>
              <a:t>Estoy profundamente comprometido en impulsar el bienestar de las personas en todos los aspectos posibles, ya sea a través de la oferta de productos de alta calidad que tienen el poder de transformar vidas o mediante el aprovechamiento de mi experiencia para guiar y mentorizar a otros, con el objetivo de enriquecer su existencia y que tengan una mejor vida.</a:t>
            </a:r>
            <a:endParaRPr lang="en-US" sz="2000" dirty="0">
              <a:solidFill>
                <a:srgbClr val="FFFFFF"/>
              </a:solidFill>
              <a:latin typeface="Titillium Web"/>
            </a:endParaRPr>
          </a:p>
          <a:p>
            <a:pPr algn="ctr">
              <a:lnSpc>
                <a:spcPts val="3701"/>
              </a:lnSpc>
              <a:spcBef>
                <a:spcPct val="0"/>
              </a:spcBef>
            </a:pPr>
            <a:endParaRPr lang="en-US" sz="2643" dirty="0">
              <a:solidFill>
                <a:srgbClr val="FFFFFF"/>
              </a:solidFill>
              <a:latin typeface="Titillium Web"/>
            </a:endParaRPr>
          </a:p>
        </p:txBody>
      </p:sp>
      <p:pic>
        <p:nvPicPr>
          <p:cNvPr id="13" name="Picture 12" descr="A logo of a bag&#10;&#10;Description automatically generated">
            <a:extLst>
              <a:ext uri="{FF2B5EF4-FFF2-40B4-BE49-F238E27FC236}">
                <a16:creationId xmlns:a16="http://schemas.microsoft.com/office/drawing/2014/main" id="{1EC3E732-88A8-DD80-5689-7778C728B7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  <p:pic>
        <p:nvPicPr>
          <p:cNvPr id="17" name="Picture 16" descr="A person in a white shirt crossing his arms&#10;&#10;Description automatically generated">
            <a:extLst>
              <a:ext uri="{FF2B5EF4-FFF2-40B4-BE49-F238E27FC236}">
                <a16:creationId xmlns:a16="http://schemas.microsoft.com/office/drawing/2014/main" id="{603BCFFA-A3A9-B628-A9CF-1D9C65ECF3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600" y="797586"/>
            <a:ext cx="4930606" cy="6662982"/>
          </a:xfrm>
          <a:prstGeom prst="rect">
            <a:avLst/>
          </a:prstGeom>
        </p:spPr>
      </p:pic>
      <p:pic>
        <p:nvPicPr>
          <p:cNvPr id="27" name="Picture 26" descr="A black square with white border&#10;&#10;Description automatically generated">
            <a:extLst>
              <a:ext uri="{FF2B5EF4-FFF2-40B4-BE49-F238E27FC236}">
                <a16:creationId xmlns:a16="http://schemas.microsoft.com/office/drawing/2014/main" id="{90592A94-908A-E686-B541-254FE97CE30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4636" y="6286500"/>
            <a:ext cx="1115522" cy="111552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 dirty="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65F752EC-ECE1-17CC-257C-6C3D56F1CA53}"/>
              </a:ext>
            </a:extLst>
          </p:cNvPr>
          <p:cNvSpPr txBox="1"/>
          <p:nvPr/>
        </p:nvSpPr>
        <p:spPr>
          <a:xfrm>
            <a:off x="4223512" y="4079388"/>
            <a:ext cx="9840976" cy="19614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849"/>
              </a:lnSpc>
            </a:pPr>
            <a:r>
              <a:rPr lang="en-US" sz="11485" dirty="0">
                <a:solidFill>
                  <a:srgbClr val="FFFFFF"/>
                </a:solidFill>
                <a:latin typeface="Titillium Web Heavy"/>
              </a:rPr>
              <a:t>MENTALIDAD</a:t>
            </a:r>
          </a:p>
        </p:txBody>
      </p:sp>
      <p:pic>
        <p:nvPicPr>
          <p:cNvPr id="17" name="Picture 16" descr="A logo of a bag&#10;&#10;Description automatically generated">
            <a:extLst>
              <a:ext uri="{FF2B5EF4-FFF2-40B4-BE49-F238E27FC236}">
                <a16:creationId xmlns:a16="http://schemas.microsoft.com/office/drawing/2014/main" id="{4C8112C1-4CD6-7235-C62B-2360A52D74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 dirty="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65F752EC-ECE1-17CC-257C-6C3D56F1CA53}"/>
              </a:ext>
            </a:extLst>
          </p:cNvPr>
          <p:cNvSpPr txBox="1"/>
          <p:nvPr/>
        </p:nvSpPr>
        <p:spPr>
          <a:xfrm>
            <a:off x="4298856" y="544348"/>
            <a:ext cx="9840976" cy="19614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849"/>
              </a:lnSpc>
            </a:pPr>
            <a:r>
              <a:rPr lang="en-US" sz="11485" dirty="0">
                <a:solidFill>
                  <a:srgbClr val="FFFFFF"/>
                </a:solidFill>
                <a:latin typeface="Titillium Web Heavy"/>
              </a:rPr>
              <a:t>Todo Cambia</a:t>
            </a:r>
          </a:p>
        </p:txBody>
      </p:sp>
      <p:pic>
        <p:nvPicPr>
          <p:cNvPr id="11" name="Picture 10" descr="A person doing yoga on the floor&#10;&#10;Description automatically generated">
            <a:extLst>
              <a:ext uri="{FF2B5EF4-FFF2-40B4-BE49-F238E27FC236}">
                <a16:creationId xmlns:a16="http://schemas.microsoft.com/office/drawing/2014/main" id="{75FE2AD3-B62F-60B4-F571-C1962634D6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897" y="3012632"/>
            <a:ext cx="5301703" cy="5301703"/>
          </a:xfrm>
          <a:prstGeom prst="rect">
            <a:avLst/>
          </a:prstGeom>
        </p:spPr>
      </p:pic>
      <p:pic>
        <p:nvPicPr>
          <p:cNvPr id="13" name="Picture 12" descr="A baby crawling on a carpet with toys">
            <a:extLst>
              <a:ext uri="{FF2B5EF4-FFF2-40B4-BE49-F238E27FC236}">
                <a16:creationId xmlns:a16="http://schemas.microsoft.com/office/drawing/2014/main" id="{ABEE08D5-46B5-140E-C69E-24D625849A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3086185"/>
            <a:ext cx="5301703" cy="5301703"/>
          </a:xfrm>
          <a:prstGeom prst="rect">
            <a:avLst/>
          </a:prstGeom>
        </p:spPr>
      </p:pic>
      <p:pic>
        <p:nvPicPr>
          <p:cNvPr id="14" name="Picture 13" descr="A logo of a bag&#10;&#10;Description automatically generated">
            <a:extLst>
              <a:ext uri="{FF2B5EF4-FFF2-40B4-BE49-F238E27FC236}">
                <a16:creationId xmlns:a16="http://schemas.microsoft.com/office/drawing/2014/main" id="{16145400-3F8F-441B-C0E5-76B00824F8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030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 dirty="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65F752EC-ECE1-17CC-257C-6C3D56F1CA53}"/>
              </a:ext>
            </a:extLst>
          </p:cNvPr>
          <p:cNvSpPr txBox="1"/>
          <p:nvPr/>
        </p:nvSpPr>
        <p:spPr>
          <a:xfrm>
            <a:off x="3505200" y="2095500"/>
            <a:ext cx="9840976" cy="3987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849"/>
              </a:lnSpc>
            </a:pPr>
            <a:r>
              <a:rPr lang="es-ES" sz="11485" dirty="0">
                <a:solidFill>
                  <a:srgbClr val="FFFFFF"/>
                </a:solidFill>
                <a:latin typeface="Titillium Web Heavy"/>
              </a:rPr>
              <a:t>Es sencillo </a:t>
            </a:r>
          </a:p>
          <a:p>
            <a:pPr algn="ctr">
              <a:lnSpc>
                <a:spcPts val="15849"/>
              </a:lnSpc>
            </a:pPr>
            <a:r>
              <a:rPr lang="es-ES" sz="11485" dirty="0">
                <a:solidFill>
                  <a:srgbClr val="FFFFFF"/>
                </a:solidFill>
                <a:latin typeface="Titillium Web Heavy"/>
              </a:rPr>
              <a:t>No fácil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0718B2-8A46-207E-F64A-191B005AFD1A}"/>
              </a:ext>
            </a:extLst>
          </p:cNvPr>
          <p:cNvSpPr txBox="1"/>
          <p:nvPr/>
        </p:nvSpPr>
        <p:spPr>
          <a:xfrm>
            <a:off x="4800600" y="8520059"/>
            <a:ext cx="79952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</a:rPr>
              <a:t>Lo más difícil de emprender es el enfoque</a:t>
            </a:r>
          </a:p>
          <a:p>
            <a:r>
              <a:rPr lang="es-ES" sz="3600" dirty="0">
                <a:solidFill>
                  <a:schemeClr val="bg1"/>
                </a:solidFill>
              </a:rPr>
              <a:t>Lain García Calvo</a:t>
            </a:r>
          </a:p>
        </p:txBody>
      </p:sp>
      <p:pic>
        <p:nvPicPr>
          <p:cNvPr id="11" name="Picture 10" descr="A logo of a bag&#10;&#10;Description automatically generated">
            <a:extLst>
              <a:ext uri="{FF2B5EF4-FFF2-40B4-BE49-F238E27FC236}">
                <a16:creationId xmlns:a16="http://schemas.microsoft.com/office/drawing/2014/main" id="{DE6A9C55-6E9B-A565-C992-4CEEDFFD7E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772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 dirty="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12" name="TextBox 12"/>
          <p:cNvSpPr txBox="1"/>
          <p:nvPr/>
        </p:nvSpPr>
        <p:spPr>
          <a:xfrm>
            <a:off x="2619399" y="589457"/>
            <a:ext cx="12703659" cy="1292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s-ES" sz="7620" dirty="0">
                <a:solidFill>
                  <a:srgbClr val="FFFFFF"/>
                </a:solidFill>
                <a:latin typeface="Titillium Web Heavy"/>
              </a:rPr>
              <a:t>ESTADISTICAS REALES </a:t>
            </a:r>
          </a:p>
        </p:txBody>
      </p:sp>
      <p:pic>
        <p:nvPicPr>
          <p:cNvPr id="16" name="Picture 15" descr="A pie chart with numbers and a few different colored circles&#10;&#10;Description automatically generated with medium confidence">
            <a:extLst>
              <a:ext uri="{FF2B5EF4-FFF2-40B4-BE49-F238E27FC236}">
                <a16:creationId xmlns:a16="http://schemas.microsoft.com/office/drawing/2014/main" id="{69D920CE-A7EC-1070-92AB-DB9F406891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881" y="2008606"/>
            <a:ext cx="10363327" cy="7226899"/>
          </a:xfrm>
          <a:prstGeom prst="rect">
            <a:avLst/>
          </a:prstGeom>
        </p:spPr>
      </p:pic>
      <p:pic>
        <p:nvPicPr>
          <p:cNvPr id="17" name="Picture 16" descr="A logo of a bag&#10;&#10;Description automatically generated">
            <a:extLst>
              <a:ext uri="{FF2B5EF4-FFF2-40B4-BE49-F238E27FC236}">
                <a16:creationId xmlns:a16="http://schemas.microsoft.com/office/drawing/2014/main" id="{188ECABC-21E0-A8B1-5238-D16632FF13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 dirty="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11" name="TextBox 11"/>
          <p:cNvSpPr txBox="1"/>
          <p:nvPr/>
        </p:nvSpPr>
        <p:spPr>
          <a:xfrm>
            <a:off x="3182076" y="715956"/>
            <a:ext cx="12703659" cy="26495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7620" dirty="0">
                <a:solidFill>
                  <a:srgbClr val="FFFFFF"/>
                </a:solidFill>
                <a:latin typeface="Titillium Web Heavy"/>
              </a:rPr>
              <a:t>¿</a:t>
            </a:r>
            <a:r>
              <a:rPr lang="es-ES" sz="7620" dirty="0">
                <a:solidFill>
                  <a:srgbClr val="FFFFFF"/>
                </a:solidFill>
                <a:latin typeface="Titillium Web Heavy"/>
              </a:rPr>
              <a:t>Por qué hacer comercio electrónico en Ecuador? </a:t>
            </a:r>
          </a:p>
        </p:txBody>
      </p:sp>
      <p:pic>
        <p:nvPicPr>
          <p:cNvPr id="16" name="Picture 15" descr="A blue pie chart with a triangle&#10;&#10;Description automatically generated">
            <a:extLst>
              <a:ext uri="{FF2B5EF4-FFF2-40B4-BE49-F238E27FC236}">
                <a16:creationId xmlns:a16="http://schemas.microsoft.com/office/drawing/2014/main" id="{D2FD075E-C83B-CC64-CD0B-061DF80B41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188" y="3948169"/>
            <a:ext cx="9279386" cy="5622875"/>
          </a:xfrm>
          <a:prstGeom prst="rect">
            <a:avLst/>
          </a:prstGeom>
        </p:spPr>
      </p:pic>
      <p:pic>
        <p:nvPicPr>
          <p:cNvPr id="17" name="Picture 16" descr="A logo of a bag&#10;&#10;Description automatically generated">
            <a:extLst>
              <a:ext uri="{FF2B5EF4-FFF2-40B4-BE49-F238E27FC236}">
                <a16:creationId xmlns:a16="http://schemas.microsoft.com/office/drawing/2014/main" id="{CD6FCC85-4780-8955-1029-2F15C9FEE1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19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878059" y="835686"/>
            <a:ext cx="299692" cy="299692"/>
          </a:xfrm>
          <a:custGeom>
            <a:avLst/>
            <a:gdLst/>
            <a:ahLst/>
            <a:cxnLst/>
            <a:rect l="l" t="t" r="r" b="b"/>
            <a:pathLst>
              <a:path w="299692" h="299692">
                <a:moveTo>
                  <a:pt x="0" y="0"/>
                </a:moveTo>
                <a:lnTo>
                  <a:pt x="299692" y="0"/>
                </a:lnTo>
                <a:lnTo>
                  <a:pt x="299692" y="299692"/>
                </a:lnTo>
                <a:lnTo>
                  <a:pt x="0" y="2996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0" y="8520059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14417110" y="2684826"/>
            <a:ext cx="8562333" cy="8562333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D2924">
                <a:alpha val="75686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5323058" y="797586"/>
            <a:ext cx="2426074" cy="306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520"/>
              </a:lnSpc>
            </a:pPr>
            <a:r>
              <a:rPr lang="en-US" sz="1800">
                <a:solidFill>
                  <a:srgbClr val="1F242B"/>
                </a:solidFill>
                <a:latin typeface="Montserrat Classic"/>
              </a:rPr>
              <a:t>www.imporsuit.com</a:t>
            </a:r>
          </a:p>
        </p:txBody>
      </p:sp>
      <p:sp>
        <p:nvSpPr>
          <p:cNvPr id="9" name="Freeform 9"/>
          <p:cNvSpPr/>
          <p:nvPr/>
        </p:nvSpPr>
        <p:spPr>
          <a:xfrm>
            <a:off x="15105924" y="0"/>
            <a:ext cx="3182076" cy="1741463"/>
          </a:xfrm>
          <a:custGeom>
            <a:avLst/>
            <a:gdLst/>
            <a:ahLst/>
            <a:cxnLst/>
            <a:rect l="l" t="t" r="r" b="b"/>
            <a:pathLst>
              <a:path w="3182076" h="1741463">
                <a:moveTo>
                  <a:pt x="0" y="0"/>
                </a:moveTo>
                <a:lnTo>
                  <a:pt x="3182076" y="0"/>
                </a:lnTo>
                <a:lnTo>
                  <a:pt x="3182076" y="1741463"/>
                </a:lnTo>
                <a:lnTo>
                  <a:pt x="0" y="174146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9999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1" name="TextBox 11"/>
          <p:cNvSpPr txBox="1"/>
          <p:nvPr/>
        </p:nvSpPr>
        <p:spPr>
          <a:xfrm>
            <a:off x="2253701" y="1261468"/>
            <a:ext cx="12703659" cy="1292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16"/>
              </a:lnSpc>
            </a:pPr>
            <a:r>
              <a:rPr lang="en-US" sz="7620">
                <a:solidFill>
                  <a:srgbClr val="FFFFFF"/>
                </a:solidFill>
                <a:latin typeface="Titillium Web Heavy"/>
              </a:rPr>
              <a:t>¿</a:t>
            </a:r>
            <a:r>
              <a:rPr lang="en-US" sz="7620" dirty="0">
                <a:solidFill>
                  <a:srgbClr val="FFFFFF"/>
                </a:solidFill>
                <a:latin typeface="Titillium Web Heavy"/>
              </a:rPr>
              <a:t>Y </a:t>
            </a:r>
            <a:r>
              <a:rPr lang="en-US" sz="7620">
                <a:solidFill>
                  <a:srgbClr val="FFFFFF"/>
                </a:solidFill>
                <a:latin typeface="Titillium Web Heavy"/>
              </a:rPr>
              <a:t>como hago?</a:t>
            </a:r>
            <a:endParaRPr lang="en-US" sz="7620" dirty="0">
              <a:solidFill>
                <a:srgbClr val="FFFFFF"/>
              </a:solidFill>
              <a:latin typeface="Titillium Web Heavy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3579730" y="3333470"/>
            <a:ext cx="10682083" cy="16737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40"/>
              </a:lnSpc>
              <a:spcBef>
                <a:spcPct val="0"/>
              </a:spcBef>
            </a:pPr>
            <a:r>
              <a:rPr lang="en-US" sz="3171" dirty="0">
                <a:solidFill>
                  <a:srgbClr val="FBFAFC"/>
                </a:solidFill>
                <a:latin typeface="Titillium Web"/>
                <a:ea typeface="Titillium Web"/>
              </a:rPr>
              <a:t>🛑</a:t>
            </a:r>
            <a:r>
              <a:rPr lang="es-ES" sz="3171" dirty="0">
                <a:solidFill>
                  <a:srgbClr val="FBFAFC"/>
                </a:solidFill>
                <a:latin typeface="Titillium Web"/>
                <a:ea typeface="Titillium Web"/>
              </a:rPr>
              <a:t>Mentor, no es una persona que lo sabe todo, sino el que ya se equivocó, haciendo lo que tú quieres hacer y te ayuda a que no cometas los mismos errores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F5030E-F4BC-C716-6150-D9C544B3E86E}"/>
              </a:ext>
            </a:extLst>
          </p:cNvPr>
          <p:cNvSpPr txBox="1"/>
          <p:nvPr/>
        </p:nvSpPr>
        <p:spPr>
          <a:xfrm>
            <a:off x="3458550" y="5143500"/>
            <a:ext cx="10682083" cy="5399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40"/>
              </a:lnSpc>
              <a:spcBef>
                <a:spcPct val="0"/>
              </a:spcBef>
            </a:pPr>
            <a:r>
              <a:rPr lang="en-US" sz="3171" dirty="0">
                <a:solidFill>
                  <a:srgbClr val="FBFAFC"/>
                </a:solidFill>
                <a:latin typeface="Titillium Web"/>
                <a:ea typeface="Titillium Web"/>
              </a:rPr>
              <a:t>🛑</a:t>
            </a:r>
            <a:r>
              <a:rPr lang="es-ES" sz="3171" dirty="0">
                <a:solidFill>
                  <a:srgbClr val="FBFAFC"/>
                </a:solidFill>
                <a:latin typeface="Titillium Web"/>
                <a:ea typeface="Titillium Web"/>
              </a:rPr>
              <a:t>Busca un mentor que ya esté donde tú quieres llegar</a:t>
            </a:r>
            <a:r>
              <a:rPr lang="en-US" sz="3171" dirty="0">
                <a:solidFill>
                  <a:srgbClr val="FBFAFC"/>
                </a:solidFill>
                <a:latin typeface="Titillium Web"/>
                <a:ea typeface="Titillium Web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C1B143-282F-4BF0-4958-C27AF2BB8482}"/>
              </a:ext>
            </a:extLst>
          </p:cNvPr>
          <p:cNvSpPr txBox="1"/>
          <p:nvPr/>
        </p:nvSpPr>
        <p:spPr>
          <a:xfrm>
            <a:off x="3424432" y="8604269"/>
            <a:ext cx="121510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>
                <a:solidFill>
                  <a:schemeClr val="bg1"/>
                </a:solidFill>
              </a:rPr>
              <a:t>Si quieres  ir rápido viaja solo, si quieres llegar lejos viaja en comunidad </a:t>
            </a:r>
          </a:p>
          <a:p>
            <a:r>
              <a:rPr lang="es-ES" sz="3200" dirty="0">
                <a:solidFill>
                  <a:schemeClr val="bg1"/>
                </a:solidFill>
              </a:rPr>
              <a:t>John Maxwell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B5DF03-60E7-6D20-9343-D1D463BC3C18}"/>
              </a:ext>
            </a:extLst>
          </p:cNvPr>
          <p:cNvSpPr txBox="1"/>
          <p:nvPr/>
        </p:nvSpPr>
        <p:spPr>
          <a:xfrm>
            <a:off x="3463466" y="6202004"/>
            <a:ext cx="10682083" cy="5399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40"/>
              </a:lnSpc>
              <a:spcBef>
                <a:spcPct val="0"/>
              </a:spcBef>
            </a:pPr>
            <a:r>
              <a:rPr lang="en-US" sz="3171" dirty="0">
                <a:solidFill>
                  <a:srgbClr val="FBFAFC"/>
                </a:solidFill>
                <a:latin typeface="Titillium Web"/>
                <a:ea typeface="Titillium Web"/>
              </a:rPr>
              <a:t>🛑</a:t>
            </a:r>
            <a:r>
              <a:rPr lang="es-ES" sz="3171" dirty="0">
                <a:solidFill>
                  <a:srgbClr val="FBFAFC"/>
                </a:solidFill>
                <a:latin typeface="Titillium Web"/>
                <a:ea typeface="Titillium Web"/>
              </a:rPr>
              <a:t>Déjate enseñar, se humilde, escucha y pon en práctica.</a:t>
            </a:r>
          </a:p>
        </p:txBody>
      </p:sp>
      <p:pic>
        <p:nvPicPr>
          <p:cNvPr id="16" name="Picture 15" descr="A logo of a bag&#10;&#10;Description automatically generated">
            <a:extLst>
              <a:ext uri="{FF2B5EF4-FFF2-40B4-BE49-F238E27FC236}">
                <a16:creationId xmlns:a16="http://schemas.microsoft.com/office/drawing/2014/main" id="{0C514477-0AF3-C40E-5CE0-D35F529A23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" y="82485"/>
            <a:ext cx="2644802" cy="264480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2029</TotalTime>
  <Words>1489</Words>
  <Application>Microsoft Office PowerPoint</Application>
  <PresentationFormat>Custom</PresentationFormat>
  <Paragraphs>162</Paragraphs>
  <Slides>23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Titillium Web Heavy</vt:lpstr>
      <vt:lpstr>Aptos</vt:lpstr>
      <vt:lpstr>Titillium Web</vt:lpstr>
      <vt:lpstr>Segoe UI Emoji</vt:lpstr>
      <vt:lpstr>Times New Roman</vt:lpstr>
      <vt:lpstr>Montserrat Classic</vt:lpstr>
      <vt:lpstr>Titillium Web Bold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EJEMPLO PRESENTACION IMPORSUIT</dc:title>
  <dc:creator>Gem Rivadeneira</dc:creator>
  <cp:lastModifiedBy>Gem Rivadeneira</cp:lastModifiedBy>
  <cp:revision>3</cp:revision>
  <dcterms:created xsi:type="dcterms:W3CDTF">2006-08-16T00:00:00Z</dcterms:created>
  <dcterms:modified xsi:type="dcterms:W3CDTF">2024-04-25T23:28:56Z</dcterms:modified>
  <dc:identifier>DAGDSVuS0mI</dc:identifier>
</cp:coreProperties>
</file>